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6"/>
  </p:notesMasterIdLst>
  <p:handoutMasterIdLst>
    <p:handoutMasterId r:id="rId47"/>
  </p:handoutMasterIdLst>
  <p:sldIdLst>
    <p:sldId id="256" r:id="rId4"/>
    <p:sldId id="261" r:id="rId5"/>
    <p:sldId id="262" r:id="rId6"/>
    <p:sldId id="273" r:id="rId7"/>
    <p:sldId id="265" r:id="rId8"/>
    <p:sldId id="272" r:id="rId9"/>
    <p:sldId id="304" r:id="rId10"/>
    <p:sldId id="307" r:id="rId11"/>
    <p:sldId id="308" r:id="rId12"/>
    <p:sldId id="309" r:id="rId13"/>
    <p:sldId id="310" r:id="rId14"/>
    <p:sldId id="311" r:id="rId15"/>
    <p:sldId id="312" r:id="rId16"/>
    <p:sldId id="286" r:id="rId17"/>
    <p:sldId id="299" r:id="rId18"/>
    <p:sldId id="285" r:id="rId19"/>
    <p:sldId id="302" r:id="rId20"/>
    <p:sldId id="293" r:id="rId21"/>
    <p:sldId id="301" r:id="rId22"/>
    <p:sldId id="291" r:id="rId23"/>
    <p:sldId id="274" r:id="rId24"/>
    <p:sldId id="287" r:id="rId25"/>
    <p:sldId id="283" r:id="rId26"/>
    <p:sldId id="292" r:id="rId27"/>
    <p:sldId id="278" r:id="rId28"/>
    <p:sldId id="288" r:id="rId29"/>
    <p:sldId id="296" r:id="rId30"/>
    <p:sldId id="289" r:id="rId31"/>
    <p:sldId id="282" r:id="rId32"/>
    <p:sldId id="294" r:id="rId33"/>
    <p:sldId id="269" r:id="rId34"/>
    <p:sldId id="290" r:id="rId35"/>
    <p:sldId id="303" r:id="rId36"/>
    <p:sldId id="297" r:id="rId37"/>
    <p:sldId id="295" r:id="rId38"/>
    <p:sldId id="300" r:id="rId39"/>
    <p:sldId id="270" r:id="rId40"/>
    <p:sldId id="298" r:id="rId41"/>
    <p:sldId id="271" r:id="rId42"/>
    <p:sldId id="257" r:id="rId43"/>
    <p:sldId id="258" r:id="rId44"/>
    <p:sldId id="267" r:id="rId4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DADE"/>
    <a:srgbClr val="D04A3A"/>
    <a:srgbClr val="BE2D44"/>
    <a:srgbClr val="82297A"/>
    <a:srgbClr val="F2BE79"/>
    <a:srgbClr val="AF76B0"/>
    <a:srgbClr val="44A08C"/>
    <a:srgbClr val="85D9DE"/>
    <a:srgbClr val="A5D8DC"/>
    <a:srgbClr val="96C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50"/>
    <p:restoredTop sz="86451"/>
  </p:normalViewPr>
  <p:slideViewPr>
    <p:cSldViewPr>
      <p:cViewPr>
        <p:scale>
          <a:sx n="114" d="100"/>
          <a:sy n="114" d="100"/>
        </p:scale>
        <p:origin x="152" y="8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AC5C-4751-97F9-8F5482ED40E7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AC5C-4751-97F9-8F5482ED40E7}"/>
              </c:ext>
            </c:extLst>
          </c:dPt>
          <c:dPt>
            <c:idx val="2"/>
            <c:bubble3D val="0"/>
            <c:spPr>
              <a:solidFill>
                <a:schemeClr val="accent3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5-AC5C-4751-97F9-8F5482ED40E7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70</c:v>
                </c:pt>
                <c:pt idx="1">
                  <c:v>20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C5C-4751-97F9-8F5482ED4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2916666666666665E-2"/>
          <c:y val="0"/>
          <c:w val="0.95416666666666672"/>
          <c:h val="0.99582939534113901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E964-4198-A073-5382A12F620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64-4198-A073-5382A12F62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E964-4198-A073-5382A12F620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64-4198-A073-5382A12F620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E964-4198-A073-5382A12F620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964-4198-A073-5382A12F620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E964-4198-A073-5382A12F6206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964-4198-A073-5382A12F62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095038512"/>
        <c:axId val="1289978768"/>
      </c:barChart>
      <c:catAx>
        <c:axId val="109503851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289978768"/>
        <c:crosses val="autoZero"/>
        <c:auto val="1"/>
        <c:lblAlgn val="ctr"/>
        <c:lblOffset val="100"/>
        <c:noMultiLvlLbl val="0"/>
      </c:catAx>
      <c:valAx>
        <c:axId val="128997876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10950385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FD3D57-F3BB-4E5E-B091-1500A3C92E8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E924DC90-2427-4BE5-A522-6ACD4563EB45}">
      <dgm:prSet phldrT="[Text]" custT="1"/>
      <dgm:spPr>
        <a:solidFill>
          <a:schemeClr val="accent1">
            <a:lumMod val="5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</a:t>
          </a:r>
          <a:endParaRPr lang="en-JM" sz="16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9E545862-1292-4DB6-B36C-D6247532E625}" type="par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D5A33EB-119A-4BA7-8787-7DF55D1248BC}" type="sibTrans" cxnId="{685D1073-2D3C-412E-A123-0EF4D596743E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9D67B1F7-C4FF-4E1E-94F4-69209A4E7C47}">
      <dgm:prSet phldrT="[Text]" custT="1"/>
      <dgm:spPr>
        <a:solidFill>
          <a:schemeClr val="accent3"/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C</a:t>
          </a:r>
          <a:r>
            <a: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BD4D3042-AB5C-4E8F-B8BE-BC3A20988EB3}" type="par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B379D14A-425C-47B8-B779-1E5D839E4BC8}" type="sibTrans" cxnId="{1263D722-8372-4789-B9F5-BFD8D9C870F1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53563D61-A301-4644-8AE7-FCAFDA9A58AB}">
      <dgm:prSet phldrT="[Text]" custT="1"/>
      <dgm:spPr>
        <a:solidFill>
          <a:schemeClr val="accent4">
            <a:lumMod val="60000"/>
            <a:lumOff val="4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D</a:t>
          </a:r>
          <a:r>
            <a: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B60323EE-B859-4184-88BB-62221AE106AB}" type="parTrans" cxnId="{F3697A49-7026-40CE-A2B9-71761A0223E3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426A8813-506E-429E-87DB-53AA3F5535D1}" type="sibTrans" cxnId="{F3697A49-7026-40CE-A2B9-71761A0223E3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9BC44171-365F-452D-AE92-EBE2E89770BA}">
      <dgm:prSet phldrT="[Text]" custT="1"/>
      <dgm:spPr>
        <a:solidFill>
          <a:schemeClr val="accent5">
            <a:lumMod val="40000"/>
            <a:lumOff val="60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</a:t>
          </a:r>
          <a:r>
            <a: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7679D3FA-0101-42D1-A23D-75BD8EF1DA28}" type="parTrans" cxnId="{15D8F364-6809-49BA-A228-EAE95F4BE6B9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FF5F2014-EE5D-4FD1-9103-39F792365AE5}" type="sibTrans" cxnId="{15D8F364-6809-49BA-A228-EAE95F4BE6B9}">
      <dgm:prSet/>
      <dgm:spPr/>
      <dgm:t>
        <a:bodyPr/>
        <a:lstStyle/>
        <a:p>
          <a:endParaRPr lang="en-JM">
            <a:solidFill>
              <a:schemeClr val="bg1"/>
            </a:solidFill>
          </a:endParaRPr>
        </a:p>
      </dgm:t>
    </dgm:pt>
    <dgm:pt modelId="{85631E1F-364A-4A2A-9989-E896E5049557}">
      <dgm:prSet phldrT="[Text]" custT="1"/>
      <dgm:spPr>
        <a:solidFill>
          <a:schemeClr val="accent2">
            <a:lumMod val="75000"/>
          </a:schemeClr>
        </a:solidFill>
        <a:ln>
          <a:solidFill>
            <a:schemeClr val="bg1">
              <a:lumMod val="95000"/>
            </a:schemeClr>
          </a:solidFill>
        </a:ln>
      </dgm:spPr>
      <dgm:t>
        <a:bodyPr anchor="ctr"/>
        <a:lstStyle/>
        <a:p>
          <a:pPr algn="ctr"/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B</a:t>
          </a:r>
          <a:r>
            <a:rPr lang="ko-KR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gm:t>
    </dgm:pt>
    <dgm:pt modelId="{EBE3CA2F-C22D-4DAD-BBB2-CC29F3FBCF68}" type="parTrans" cxnId="{689B59B0-BF9D-489D-8A96-D6B2CF499ABF}">
      <dgm:prSet/>
      <dgm:spPr/>
      <dgm:t>
        <a:bodyPr/>
        <a:lstStyle/>
        <a:p>
          <a:pPr latinLnBrk="1"/>
          <a:endParaRPr lang="ko-KR" altLang="en-US"/>
        </a:p>
      </dgm:t>
    </dgm:pt>
    <dgm:pt modelId="{DC75A793-C6A2-4960-947A-450C2653BBC6}" type="sibTrans" cxnId="{689B59B0-BF9D-489D-8A96-D6B2CF499ABF}">
      <dgm:prSet/>
      <dgm:spPr/>
      <dgm:t>
        <a:bodyPr/>
        <a:lstStyle/>
        <a:p>
          <a:pPr latinLnBrk="1"/>
          <a:endParaRPr lang="ko-KR" altLang="en-US"/>
        </a:p>
      </dgm:t>
    </dgm:pt>
    <dgm:pt modelId="{6346E340-6B27-47A2-93A8-AA7F0249167F}" type="pres">
      <dgm:prSet presAssocID="{28FD3D57-F3BB-4E5E-B091-1500A3C92E81}" presName="Name0" presStyleCnt="0">
        <dgm:presLayoutVars>
          <dgm:dir/>
          <dgm:animLvl val="lvl"/>
          <dgm:resizeHandles val="exact"/>
        </dgm:presLayoutVars>
      </dgm:prSet>
      <dgm:spPr/>
    </dgm:pt>
    <dgm:pt modelId="{8351BCDF-D287-464A-AB10-4261CFFC4E79}" type="pres">
      <dgm:prSet presAssocID="{E924DC90-2427-4BE5-A522-6ACD4563EB45}" presName="Name8" presStyleCnt="0"/>
      <dgm:spPr/>
    </dgm:pt>
    <dgm:pt modelId="{864F954D-81D4-4546-B08E-448FBA7A18FE}" type="pres">
      <dgm:prSet presAssocID="{E924DC90-2427-4BE5-A522-6ACD4563EB45}" presName="level" presStyleLbl="node1" presStyleIdx="0" presStyleCnt="5" custScaleX="98552" custScaleY="139063">
        <dgm:presLayoutVars>
          <dgm:chMax val="1"/>
          <dgm:bulletEnabled val="1"/>
        </dgm:presLayoutVars>
      </dgm:prSet>
      <dgm:spPr/>
    </dgm:pt>
    <dgm:pt modelId="{A8AE7F33-3372-4D78-96A6-FD2B204E9D9D}" type="pres">
      <dgm:prSet presAssocID="{E924DC90-2427-4BE5-A522-6ACD4563EB4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5295FEF-34B7-47B0-80DB-E881F25871A9}" type="pres">
      <dgm:prSet presAssocID="{85631E1F-364A-4A2A-9989-E896E5049557}" presName="Name8" presStyleCnt="0"/>
      <dgm:spPr/>
    </dgm:pt>
    <dgm:pt modelId="{3CE8FECB-ADC6-4195-8C29-ECF1EEE9F8FA}" type="pres">
      <dgm:prSet presAssocID="{85631E1F-364A-4A2A-9989-E896E5049557}" presName="level" presStyleLbl="node1" presStyleIdx="1" presStyleCnt="5">
        <dgm:presLayoutVars>
          <dgm:chMax val="1"/>
          <dgm:bulletEnabled val="1"/>
        </dgm:presLayoutVars>
      </dgm:prSet>
      <dgm:spPr/>
    </dgm:pt>
    <dgm:pt modelId="{DC549F7C-7B63-4EBA-944C-0C5CAC570546}" type="pres">
      <dgm:prSet presAssocID="{85631E1F-364A-4A2A-9989-E896E504955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F7100C5-692A-476D-9242-E6DE2BFA407E}" type="pres">
      <dgm:prSet presAssocID="{9D67B1F7-C4FF-4E1E-94F4-69209A4E7C47}" presName="Name8" presStyleCnt="0"/>
      <dgm:spPr/>
    </dgm:pt>
    <dgm:pt modelId="{753AA43A-5097-42D8-A3EF-20B11215D8F3}" type="pres">
      <dgm:prSet presAssocID="{9D67B1F7-C4FF-4E1E-94F4-69209A4E7C47}" presName="level" presStyleLbl="node1" presStyleIdx="2" presStyleCnt="5">
        <dgm:presLayoutVars>
          <dgm:chMax val="1"/>
          <dgm:bulletEnabled val="1"/>
        </dgm:presLayoutVars>
      </dgm:prSet>
      <dgm:spPr/>
    </dgm:pt>
    <dgm:pt modelId="{7E617F38-6BB2-4E03-8198-FF7E7F898924}" type="pres">
      <dgm:prSet presAssocID="{9D67B1F7-C4FF-4E1E-94F4-69209A4E7C4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9C42FD2-6503-4F77-8487-9B33E0527141}" type="pres">
      <dgm:prSet presAssocID="{53563D61-A301-4644-8AE7-FCAFDA9A58AB}" presName="Name8" presStyleCnt="0"/>
      <dgm:spPr/>
    </dgm:pt>
    <dgm:pt modelId="{E6279944-4AC5-4561-B5D0-64EE0E57E695}" type="pres">
      <dgm:prSet presAssocID="{53563D61-A301-4644-8AE7-FCAFDA9A58AB}" presName="level" presStyleLbl="node1" presStyleIdx="3" presStyleCnt="5">
        <dgm:presLayoutVars>
          <dgm:chMax val="1"/>
          <dgm:bulletEnabled val="1"/>
        </dgm:presLayoutVars>
      </dgm:prSet>
      <dgm:spPr/>
    </dgm:pt>
    <dgm:pt modelId="{2E9D1362-172A-4369-8415-6E089FA67356}" type="pres">
      <dgm:prSet presAssocID="{53563D61-A301-4644-8AE7-FCAFDA9A58A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E55855A1-EC9E-41EF-AA5C-B0A6C62BC58F}" type="pres">
      <dgm:prSet presAssocID="{9BC44171-365F-452D-AE92-EBE2E89770BA}" presName="Name8" presStyleCnt="0"/>
      <dgm:spPr/>
    </dgm:pt>
    <dgm:pt modelId="{285279A8-A2FF-4704-92DF-4753853CE322}" type="pres">
      <dgm:prSet presAssocID="{9BC44171-365F-452D-AE92-EBE2E89770BA}" presName="level" presStyleLbl="node1" presStyleIdx="4" presStyleCnt="5">
        <dgm:presLayoutVars>
          <dgm:chMax val="1"/>
          <dgm:bulletEnabled val="1"/>
        </dgm:presLayoutVars>
      </dgm:prSet>
      <dgm:spPr/>
    </dgm:pt>
    <dgm:pt modelId="{48B1057C-5EDF-4EC8-9A6B-B059EB7B0F8E}" type="pres">
      <dgm:prSet presAssocID="{9BC44171-365F-452D-AE92-EBE2E89770BA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4570C11-0AAF-4105-B53C-59BDB2A1EB11}" type="presOf" srcId="{28FD3D57-F3BB-4E5E-B091-1500A3C92E81}" destId="{6346E340-6B27-47A2-93A8-AA7F0249167F}" srcOrd="0" destOrd="0" presId="urn:microsoft.com/office/officeart/2005/8/layout/pyramid1"/>
    <dgm:cxn modelId="{66D00D19-FA9D-4051-B6B5-B80F0AC47E4A}" type="presOf" srcId="{85631E1F-364A-4A2A-9989-E896E5049557}" destId="{DC549F7C-7B63-4EBA-944C-0C5CAC570546}" srcOrd="1" destOrd="0" presId="urn:microsoft.com/office/officeart/2005/8/layout/pyramid1"/>
    <dgm:cxn modelId="{1263D722-8372-4789-B9F5-BFD8D9C870F1}" srcId="{28FD3D57-F3BB-4E5E-B091-1500A3C92E81}" destId="{9D67B1F7-C4FF-4E1E-94F4-69209A4E7C47}" srcOrd="2" destOrd="0" parTransId="{BD4D3042-AB5C-4E8F-B8BE-BC3A20988EB3}" sibTransId="{B379D14A-425C-47B8-B779-1E5D839E4BC8}"/>
    <dgm:cxn modelId="{31A5E032-4767-484E-9516-2D6EC1BAC818}" type="presOf" srcId="{53563D61-A301-4644-8AE7-FCAFDA9A58AB}" destId="{2E9D1362-172A-4369-8415-6E089FA67356}" srcOrd="1" destOrd="0" presId="urn:microsoft.com/office/officeart/2005/8/layout/pyramid1"/>
    <dgm:cxn modelId="{F2629F3A-4FE3-4B3E-B83D-0555BE7C8FBD}" type="presOf" srcId="{85631E1F-364A-4A2A-9989-E896E5049557}" destId="{3CE8FECB-ADC6-4195-8C29-ECF1EEE9F8FA}" srcOrd="0" destOrd="0" presId="urn:microsoft.com/office/officeart/2005/8/layout/pyramid1"/>
    <dgm:cxn modelId="{F3697A49-7026-40CE-A2B9-71761A0223E3}" srcId="{28FD3D57-F3BB-4E5E-B091-1500A3C92E81}" destId="{53563D61-A301-4644-8AE7-FCAFDA9A58AB}" srcOrd="3" destOrd="0" parTransId="{B60323EE-B859-4184-88BB-62221AE106AB}" sibTransId="{426A8813-506E-429E-87DB-53AA3F5535D1}"/>
    <dgm:cxn modelId="{33ED1854-A9ED-45DA-8913-7FC839AAB981}" type="presOf" srcId="{9BC44171-365F-452D-AE92-EBE2E89770BA}" destId="{285279A8-A2FF-4704-92DF-4753853CE322}" srcOrd="0" destOrd="0" presId="urn:microsoft.com/office/officeart/2005/8/layout/pyramid1"/>
    <dgm:cxn modelId="{15D8F364-6809-49BA-A228-EAE95F4BE6B9}" srcId="{28FD3D57-F3BB-4E5E-B091-1500A3C92E81}" destId="{9BC44171-365F-452D-AE92-EBE2E89770BA}" srcOrd="4" destOrd="0" parTransId="{7679D3FA-0101-42D1-A23D-75BD8EF1DA28}" sibTransId="{FF5F2014-EE5D-4FD1-9103-39F792365AE5}"/>
    <dgm:cxn modelId="{8FDB5E6D-661C-41AC-9FA0-91D3F8FFD6D9}" type="presOf" srcId="{9D67B1F7-C4FF-4E1E-94F4-69209A4E7C47}" destId="{7E617F38-6BB2-4E03-8198-FF7E7F898924}" srcOrd="1" destOrd="0" presId="urn:microsoft.com/office/officeart/2005/8/layout/pyramid1"/>
    <dgm:cxn modelId="{685D1073-2D3C-412E-A123-0EF4D596743E}" srcId="{28FD3D57-F3BB-4E5E-B091-1500A3C92E81}" destId="{E924DC90-2427-4BE5-A522-6ACD4563EB45}" srcOrd="0" destOrd="0" parTransId="{9E545862-1292-4DB6-B36C-D6247532E625}" sibTransId="{BD5A33EB-119A-4BA7-8787-7DF55D1248BC}"/>
    <dgm:cxn modelId="{A88E4273-F7D4-48AF-943F-7FA4DF9C2606}" type="presOf" srcId="{E924DC90-2427-4BE5-A522-6ACD4563EB45}" destId="{A8AE7F33-3372-4D78-96A6-FD2B204E9D9D}" srcOrd="1" destOrd="0" presId="urn:microsoft.com/office/officeart/2005/8/layout/pyramid1"/>
    <dgm:cxn modelId="{723E9675-955D-4A18-A032-DE43ECB85624}" type="presOf" srcId="{E924DC90-2427-4BE5-A522-6ACD4563EB45}" destId="{864F954D-81D4-4546-B08E-448FBA7A18FE}" srcOrd="0" destOrd="0" presId="urn:microsoft.com/office/officeart/2005/8/layout/pyramid1"/>
    <dgm:cxn modelId="{BD1903A1-E006-4340-B4CF-7CD782490A38}" type="presOf" srcId="{53563D61-A301-4644-8AE7-FCAFDA9A58AB}" destId="{E6279944-4AC5-4561-B5D0-64EE0E57E695}" srcOrd="0" destOrd="0" presId="urn:microsoft.com/office/officeart/2005/8/layout/pyramid1"/>
    <dgm:cxn modelId="{689B59B0-BF9D-489D-8A96-D6B2CF499ABF}" srcId="{28FD3D57-F3BB-4E5E-B091-1500A3C92E81}" destId="{85631E1F-364A-4A2A-9989-E896E5049557}" srcOrd="1" destOrd="0" parTransId="{EBE3CA2F-C22D-4DAD-BBB2-CC29F3FBCF68}" sibTransId="{DC75A793-C6A2-4960-947A-450C2653BBC6}"/>
    <dgm:cxn modelId="{739B5CEA-1932-4053-852F-247E63691C79}" type="presOf" srcId="{9D67B1F7-C4FF-4E1E-94F4-69209A4E7C47}" destId="{753AA43A-5097-42D8-A3EF-20B11215D8F3}" srcOrd="0" destOrd="0" presId="urn:microsoft.com/office/officeart/2005/8/layout/pyramid1"/>
    <dgm:cxn modelId="{AE3EB5FA-4927-4388-BD48-8F9079826EFA}" type="presOf" srcId="{9BC44171-365F-452D-AE92-EBE2E89770BA}" destId="{48B1057C-5EDF-4EC8-9A6B-B059EB7B0F8E}" srcOrd="1" destOrd="0" presId="urn:microsoft.com/office/officeart/2005/8/layout/pyramid1"/>
    <dgm:cxn modelId="{724B3B8E-5A8F-455C-8CB0-246FA07650C9}" type="presParOf" srcId="{6346E340-6B27-47A2-93A8-AA7F0249167F}" destId="{8351BCDF-D287-464A-AB10-4261CFFC4E79}" srcOrd="0" destOrd="0" presId="urn:microsoft.com/office/officeart/2005/8/layout/pyramid1"/>
    <dgm:cxn modelId="{B83998B2-F33F-4A19-AA8B-C12ABE92F459}" type="presParOf" srcId="{8351BCDF-D287-464A-AB10-4261CFFC4E79}" destId="{864F954D-81D4-4546-B08E-448FBA7A18FE}" srcOrd="0" destOrd="0" presId="urn:microsoft.com/office/officeart/2005/8/layout/pyramid1"/>
    <dgm:cxn modelId="{FF697D92-14FA-49DE-854A-3B45160627C8}" type="presParOf" srcId="{8351BCDF-D287-464A-AB10-4261CFFC4E79}" destId="{A8AE7F33-3372-4D78-96A6-FD2B204E9D9D}" srcOrd="1" destOrd="0" presId="urn:microsoft.com/office/officeart/2005/8/layout/pyramid1"/>
    <dgm:cxn modelId="{6D9A8C80-BA20-44C0-99AE-EE8926DED6ED}" type="presParOf" srcId="{6346E340-6B27-47A2-93A8-AA7F0249167F}" destId="{45295FEF-34B7-47B0-80DB-E881F25871A9}" srcOrd="1" destOrd="0" presId="urn:microsoft.com/office/officeart/2005/8/layout/pyramid1"/>
    <dgm:cxn modelId="{8C832AED-0FDB-40CA-9B4E-8C02CD2D33C4}" type="presParOf" srcId="{45295FEF-34B7-47B0-80DB-E881F25871A9}" destId="{3CE8FECB-ADC6-4195-8C29-ECF1EEE9F8FA}" srcOrd="0" destOrd="0" presId="urn:microsoft.com/office/officeart/2005/8/layout/pyramid1"/>
    <dgm:cxn modelId="{ACBFE7D8-DD9F-41BE-A1DD-16390180B717}" type="presParOf" srcId="{45295FEF-34B7-47B0-80DB-E881F25871A9}" destId="{DC549F7C-7B63-4EBA-944C-0C5CAC570546}" srcOrd="1" destOrd="0" presId="urn:microsoft.com/office/officeart/2005/8/layout/pyramid1"/>
    <dgm:cxn modelId="{2EDC6386-FD2E-4944-AD02-6C33BADDF850}" type="presParOf" srcId="{6346E340-6B27-47A2-93A8-AA7F0249167F}" destId="{BF7100C5-692A-476D-9242-E6DE2BFA407E}" srcOrd="2" destOrd="0" presId="urn:microsoft.com/office/officeart/2005/8/layout/pyramid1"/>
    <dgm:cxn modelId="{9F690A36-CAD6-4D83-A70F-6D713D279C68}" type="presParOf" srcId="{BF7100C5-692A-476D-9242-E6DE2BFA407E}" destId="{753AA43A-5097-42D8-A3EF-20B11215D8F3}" srcOrd="0" destOrd="0" presId="urn:microsoft.com/office/officeart/2005/8/layout/pyramid1"/>
    <dgm:cxn modelId="{5F0851C6-5FFF-49BF-8B49-C965411D433D}" type="presParOf" srcId="{BF7100C5-692A-476D-9242-E6DE2BFA407E}" destId="{7E617F38-6BB2-4E03-8198-FF7E7F898924}" srcOrd="1" destOrd="0" presId="urn:microsoft.com/office/officeart/2005/8/layout/pyramid1"/>
    <dgm:cxn modelId="{2A13AAA8-9828-4015-BBB7-DE44145677B4}" type="presParOf" srcId="{6346E340-6B27-47A2-93A8-AA7F0249167F}" destId="{29C42FD2-6503-4F77-8487-9B33E0527141}" srcOrd="3" destOrd="0" presId="urn:microsoft.com/office/officeart/2005/8/layout/pyramid1"/>
    <dgm:cxn modelId="{00F821B7-D3E5-4C49-B208-956861463A6F}" type="presParOf" srcId="{29C42FD2-6503-4F77-8487-9B33E0527141}" destId="{E6279944-4AC5-4561-B5D0-64EE0E57E695}" srcOrd="0" destOrd="0" presId="urn:microsoft.com/office/officeart/2005/8/layout/pyramid1"/>
    <dgm:cxn modelId="{C91F242C-6B21-4D23-AA2B-248635A67730}" type="presParOf" srcId="{29C42FD2-6503-4F77-8487-9B33E0527141}" destId="{2E9D1362-172A-4369-8415-6E089FA67356}" srcOrd="1" destOrd="0" presId="urn:microsoft.com/office/officeart/2005/8/layout/pyramid1"/>
    <dgm:cxn modelId="{130A802C-F9E0-46A4-9B2E-CAB53EFCE87E}" type="presParOf" srcId="{6346E340-6B27-47A2-93A8-AA7F0249167F}" destId="{E55855A1-EC9E-41EF-AA5C-B0A6C62BC58F}" srcOrd="4" destOrd="0" presId="urn:microsoft.com/office/officeart/2005/8/layout/pyramid1"/>
    <dgm:cxn modelId="{BD156B57-D9E2-44F0-9AD7-4D9DF28539CB}" type="presParOf" srcId="{E55855A1-EC9E-41EF-AA5C-B0A6C62BC58F}" destId="{285279A8-A2FF-4704-92DF-4753853CE322}" srcOrd="0" destOrd="0" presId="urn:microsoft.com/office/officeart/2005/8/layout/pyramid1"/>
    <dgm:cxn modelId="{413DE596-B7D9-4866-8068-990990E67353}" type="presParOf" srcId="{E55855A1-EC9E-41EF-AA5C-B0A6C62BC58F}" destId="{48B1057C-5EDF-4EC8-9A6B-B059EB7B0F8E}" srcOrd="1" destOrd="0" presId="urn:microsoft.com/office/officeart/2005/8/layout/pyramid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F954D-81D4-4546-B08E-448FBA7A18FE}">
      <dsp:nvSpPr>
        <dsp:cNvPr id="0" name=""/>
        <dsp:cNvSpPr/>
      </dsp:nvSpPr>
      <dsp:spPr>
        <a:xfrm>
          <a:off x="1428530" y="0"/>
          <a:ext cx="973992" cy="847624"/>
        </a:xfrm>
        <a:prstGeom prst="trapezoid">
          <a:avLst>
            <a:gd name="adj" fmla="val 58298"/>
          </a:avLst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A</a:t>
          </a:r>
          <a:endParaRPr lang="en-JM" sz="16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428530" y="0"/>
        <a:ext cx="973992" cy="847624"/>
      </dsp:txXfrm>
    </dsp:sp>
    <dsp:sp modelId="{3CE8FECB-ADC6-4195-8C29-ECF1EEE9F8FA}">
      <dsp:nvSpPr>
        <dsp:cNvPr id="0" name=""/>
        <dsp:cNvSpPr/>
      </dsp:nvSpPr>
      <dsp:spPr>
        <a:xfrm>
          <a:off x="1066031" y="847624"/>
          <a:ext cx="1698991" cy="609525"/>
        </a:xfrm>
        <a:prstGeom prst="trapezoid">
          <a:avLst>
            <a:gd name="adj" fmla="val 58298"/>
          </a:avLst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B</a:t>
          </a:r>
          <a:r>
            <a:rPr lang="ko-KR" altLang="en-US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363354" y="847624"/>
        <a:ext cx="1104344" cy="609525"/>
      </dsp:txXfrm>
    </dsp:sp>
    <dsp:sp modelId="{753AA43A-5097-42D8-A3EF-20B11215D8F3}">
      <dsp:nvSpPr>
        <dsp:cNvPr id="0" name=""/>
        <dsp:cNvSpPr/>
      </dsp:nvSpPr>
      <dsp:spPr>
        <a:xfrm>
          <a:off x="710687" y="1457150"/>
          <a:ext cx="2409678" cy="609525"/>
        </a:xfrm>
        <a:prstGeom prst="trapezoid">
          <a:avLst>
            <a:gd name="adj" fmla="val 58298"/>
          </a:avLst>
        </a:prstGeom>
        <a:solidFill>
          <a:schemeClr val="accent3"/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C</a:t>
          </a:r>
          <a:r>
            <a:rPr lang="ko-KR" altLang="en-US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1132381" y="1457150"/>
        <a:ext cx="1566291" cy="609525"/>
      </dsp:txXfrm>
    </dsp:sp>
    <dsp:sp modelId="{E6279944-4AC5-4561-B5D0-64EE0E57E695}">
      <dsp:nvSpPr>
        <dsp:cNvPr id="0" name=""/>
        <dsp:cNvSpPr/>
      </dsp:nvSpPr>
      <dsp:spPr>
        <a:xfrm>
          <a:off x="355343" y="2066676"/>
          <a:ext cx="3120366" cy="609525"/>
        </a:xfrm>
        <a:prstGeom prst="trapezoid">
          <a:avLst>
            <a:gd name="adj" fmla="val 58298"/>
          </a:avLst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D</a:t>
          </a:r>
          <a:r>
            <a:rPr lang="ko-KR" altLang="en-US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901407" y="2066676"/>
        <a:ext cx="2028238" cy="609525"/>
      </dsp:txXfrm>
    </dsp:sp>
    <dsp:sp modelId="{285279A8-A2FF-4704-92DF-4753853CE322}">
      <dsp:nvSpPr>
        <dsp:cNvPr id="0" name=""/>
        <dsp:cNvSpPr/>
      </dsp:nvSpPr>
      <dsp:spPr>
        <a:xfrm>
          <a:off x="0" y="2676202"/>
          <a:ext cx="3831054" cy="609525"/>
        </a:xfrm>
        <a:prstGeom prst="trapezoid">
          <a:avLst>
            <a:gd name="adj" fmla="val 58298"/>
          </a:avLst>
        </a:prstGeom>
        <a:solidFill>
          <a:schemeClr val="accent5">
            <a:lumMod val="40000"/>
            <a:lumOff val="60000"/>
          </a:schemeClr>
        </a:solidFill>
        <a:ln w="25400" cap="flat" cmpd="sng" algn="ctr">
          <a:solidFill>
            <a:schemeClr val="bg1">
              <a:lumMod val="9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E</a:t>
          </a:r>
          <a:r>
            <a:rPr lang="ko-KR" altLang="en-US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r>
            <a:rPr lang="en-US" altLang="ko-KR" sz="1600" b="1" kern="1200" dirty="0">
              <a:solidFill>
                <a:schemeClr val="bg1"/>
              </a:solidFill>
              <a:latin typeface="Arial" pitchFamily="34" charset="0"/>
              <a:cs typeface="Arial" pitchFamily="34" charset="0"/>
            </a:rPr>
            <a:t> </a:t>
          </a:r>
          <a:endParaRPr lang="en-JM" sz="1600" b="1" kern="1200" dirty="0">
            <a:solidFill>
              <a:schemeClr val="bg1"/>
            </a:solidFill>
            <a:latin typeface="Arial" pitchFamily="34" charset="0"/>
            <a:cs typeface="Arial" pitchFamily="34" charset="0"/>
          </a:endParaRPr>
        </a:p>
      </dsp:txBody>
      <dsp:txXfrm>
        <a:off x="670434" y="2676202"/>
        <a:ext cx="2490185" cy="6095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B3408E-734C-6A41-AFF3-D42A5F58F7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F07B2-0DEE-A74C-A0FB-4BE14CFD24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E7EE-C326-F042-8528-93B28CF2D898}" type="datetimeFigureOut">
              <a:rPr lang="en-US" smtClean="0"/>
              <a:t>1/12/19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B05F8-3732-BA4B-AC5B-7A739BD1EB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E803B-0DA0-6642-81BA-7726EEA17E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E748B-D50E-3045-B418-AB69EBFF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14687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6643D-DD54-EF4B-BB50-8E75F9F0BE5E}" type="datetimeFigureOut">
              <a:rPr lang="en-US" smtClean="0"/>
              <a:t>1/12/19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C6827-B910-3942-BEAE-6F34DDED7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67457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0" y="1167594"/>
            <a:ext cx="2880000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264000" y="0"/>
            <a:ext cx="2880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792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694140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9910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565681" y="2211700"/>
            <a:ext cx="1944216" cy="255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01452" y="447700"/>
            <a:ext cx="1944216" cy="43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065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73919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7" r:id="rId8"/>
    <p:sldLayoutId id="2147483664" r:id="rId9"/>
    <p:sldLayoutId id="2147483668" r:id="rId10"/>
    <p:sldLayoutId id="2147483669" r:id="rId11"/>
    <p:sldLayoutId id="2147483665" r:id="rId12"/>
    <p:sldLayoutId id="2147483670" r:id="rId13"/>
    <p:sldLayoutId id="2147483672" r:id="rId14"/>
    <p:sldLayoutId id="2147483656" r:id="rId15"/>
    <p:sldLayoutId id="2147483673" r:id="rId16"/>
  </p:sldLayoutIdLst>
  <p:hf sldNum="0"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10" Type="http://schemas.openxmlformats.org/officeDocument/2006/relationships/image" Target="../media/image21.tiff"/><Relationship Id="rId4" Type="http://schemas.openxmlformats.org/officeDocument/2006/relationships/image" Target="../media/image15.tiff"/><Relationship Id="rId9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A58C64-75F8-6547-8393-E42E1AAC0453}"/>
              </a:ext>
            </a:extLst>
          </p:cNvPr>
          <p:cNvSpPr/>
          <p:nvPr/>
        </p:nvSpPr>
        <p:spPr>
          <a:xfrm>
            <a:off x="3851920" y="1635646"/>
            <a:ext cx="576064" cy="79208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0AD6D4-62B7-C84C-AEFF-7474E08BB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316">
            <a:off x="3850840" y="1565285"/>
            <a:ext cx="639145" cy="4576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8BF1C6-B816-724D-8DA0-C1B0C077EF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7755"/>
          <a:stretch/>
        </p:blipFill>
        <p:spPr>
          <a:xfrm rot="884798">
            <a:off x="4282847" y="1696972"/>
            <a:ext cx="365059" cy="669436"/>
          </a:xfrm>
          <a:prstGeom prst="rect">
            <a:avLst/>
          </a:prstGeom>
          <a:effectLst>
            <a:outerShdw blurRad="127000" sx="110000" sy="110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EAC5E2-77DC-D240-9F92-D11E9284DE2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5000"/>
          </a:blip>
          <a:stretch>
            <a:fillRect/>
          </a:stretch>
        </p:blipFill>
        <p:spPr>
          <a:xfrm>
            <a:off x="5561" y="2454829"/>
            <a:ext cx="2123728" cy="10375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819E9E-A12D-AC47-9BDA-7327426E6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1664" y="3291830"/>
            <a:ext cx="5267424" cy="1203689"/>
          </a:xfrm>
          <a:prstGeom prst="rect">
            <a:avLst/>
          </a:prstGeom>
          <a:effectLst>
            <a:glow rad="127000">
              <a:schemeClr val="bg1">
                <a:lumMod val="50000"/>
                <a:alpha val="26000"/>
              </a:schemeClr>
            </a:glow>
          </a:effectLst>
        </p:spPr>
      </p:pic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00B61BD6-0ECD-2841-8ABE-2483B6219DAC}"/>
              </a:ext>
            </a:extLst>
          </p:cNvPr>
          <p:cNvSpPr txBox="1">
            <a:spLocks/>
          </p:cNvSpPr>
          <p:nvPr/>
        </p:nvSpPr>
        <p:spPr>
          <a:xfrm>
            <a:off x="7452320" y="2881639"/>
            <a:ext cx="1152128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indent="0" algn="ctr">
              <a:spcBef>
                <a:spcPct val="20000"/>
              </a:spcBef>
              <a:buFont typeface="Arial" pitchFamily="34" charset="0"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b="0" dirty="0">
                <a:gradFill flip="none" rotWithShape="1">
                  <a:gsLst>
                    <a:gs pos="69000">
                      <a:srgbClr val="D04A3A">
                        <a:lumMod val="100000"/>
                      </a:srgbClr>
                    </a:gs>
                    <a:gs pos="33000">
                      <a:srgbClr val="BE2D44"/>
                    </a:gs>
                    <a:gs pos="0">
                      <a:srgbClr val="82297A"/>
                    </a:gs>
                    <a:gs pos="100000">
                      <a:srgbClr val="F2BE79"/>
                    </a:gs>
                  </a:gsLst>
                  <a:lin ang="0" scaled="1"/>
                  <a:tileRect/>
                </a:gradFill>
                <a:effectLst/>
                <a:latin typeface="Century Gothic" panose="020B0502020202020204" pitchFamily="34" charset="0"/>
              </a:rPr>
              <a:t>MRINMAY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9FD1E-0A4B-3048-9A0C-277F2B46E6CF}"/>
              </a:ext>
            </a:extLst>
          </p:cNvPr>
          <p:cNvSpPr txBox="1"/>
          <p:nvPr/>
        </p:nvSpPr>
        <p:spPr>
          <a:xfrm>
            <a:off x="7498847" y="2769426"/>
            <a:ext cx="8418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PREPARED BY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F41113-CA39-2A49-B6C6-6C82A658D285}"/>
              </a:ext>
            </a:extLst>
          </p:cNvPr>
          <p:cNvSpPr txBox="1"/>
          <p:nvPr/>
        </p:nvSpPr>
        <p:spPr>
          <a:xfrm>
            <a:off x="4416628" y="4280075"/>
            <a:ext cx="16898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rPr>
              <a:t>PROJECT MANAGEMENT TOOL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3C664F-E903-5641-8577-6431323A6FDA}"/>
              </a:ext>
            </a:extLst>
          </p:cNvPr>
          <p:cNvSpPr txBox="1"/>
          <p:nvPr/>
        </p:nvSpPr>
        <p:spPr>
          <a:xfrm>
            <a:off x="2771800" y="329183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THE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1E8F06-6F45-B54B-8BD3-995D4CD3C9B7}"/>
              </a:ext>
            </a:extLst>
          </p:cNvPr>
          <p:cNvSpPr txBox="1"/>
          <p:nvPr/>
        </p:nvSpPr>
        <p:spPr>
          <a:xfrm>
            <a:off x="7508565" y="3092592"/>
            <a:ext cx="1579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 err="1"/>
              <a:t>mrinmay.santra@gmail.com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Multi Module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Neighbor defines address</a:t>
            </a:r>
          </a:p>
        </p:txBody>
      </p:sp>
    </p:spTree>
    <p:extLst>
      <p:ext uri="{BB962C8B-B14F-4D97-AF65-F5344CB8AC3E}">
        <p14:creationId xmlns:p14="http://schemas.microsoft.com/office/powerpoint/2010/main" val="1573700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Release Management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Neighbor defines address</a:t>
            </a:r>
          </a:p>
        </p:txBody>
      </p:sp>
    </p:spTree>
    <p:extLst>
      <p:ext uri="{BB962C8B-B14F-4D97-AF65-F5344CB8AC3E}">
        <p14:creationId xmlns:p14="http://schemas.microsoft.com/office/powerpoint/2010/main" val="1381652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Deep Dive and Queries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Neighbor defines address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371C0C-1E50-2A43-A282-449B47BA4482}"/>
              </a:ext>
            </a:extLst>
          </p:cNvPr>
          <p:cNvGrpSpPr/>
          <p:nvPr/>
        </p:nvGrpSpPr>
        <p:grpSpPr>
          <a:xfrm>
            <a:off x="251520" y="1299426"/>
            <a:ext cx="1805881" cy="721233"/>
            <a:chOff x="6438527" y="3542428"/>
            <a:chExt cx="1805881" cy="72123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BBE0C2-C44B-C249-9F1D-D8DEDC7ABB84}"/>
                </a:ext>
              </a:extLst>
            </p:cNvPr>
            <p:cNvSpPr txBox="1"/>
            <p:nvPr/>
          </p:nvSpPr>
          <p:spPr>
            <a:xfrm>
              <a:off x="6438527" y="3986662"/>
              <a:ext cx="180588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Reverse domain</a:t>
              </a:r>
            </a:p>
          </p:txBody>
        </p:sp>
        <p:sp>
          <p:nvSpPr>
            <p:cNvPr id="6" name="Donut 24">
              <a:extLst>
                <a:ext uri="{FF2B5EF4-FFF2-40B4-BE49-F238E27FC236}">
                  <a16:creationId xmlns:a16="http://schemas.microsoft.com/office/drawing/2014/main" id="{E85E4C12-DD10-B342-8BF7-4830331226FD}"/>
                </a:ext>
              </a:extLst>
            </p:cNvPr>
            <p:cNvSpPr/>
            <p:nvPr/>
          </p:nvSpPr>
          <p:spPr>
            <a:xfrm>
              <a:off x="7164288" y="3542428"/>
              <a:ext cx="433604" cy="437134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rgbClr val="85DA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69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8887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160116" y="1820181"/>
            <a:ext cx="1915940" cy="999979"/>
            <a:chOff x="3160116" y="1820181"/>
            <a:chExt cx="1915940" cy="999979"/>
          </a:xfrm>
          <a:solidFill>
            <a:schemeClr val="accent2"/>
          </a:solidFill>
        </p:grpSpPr>
        <p:sp>
          <p:nvSpPr>
            <p:cNvPr id="5" name="Rectangle 18"/>
            <p:cNvSpPr/>
            <p:nvPr/>
          </p:nvSpPr>
          <p:spPr>
            <a:xfrm>
              <a:off x="3923928" y="2509439"/>
              <a:ext cx="1152128" cy="310721"/>
            </a:xfrm>
            <a:custGeom>
              <a:avLst/>
              <a:gdLst>
                <a:gd name="connsiteX0" fmla="*/ 0 w 1152128"/>
                <a:gd name="connsiteY0" fmla="*/ 0 h 302769"/>
                <a:gd name="connsiteX1" fmla="*/ 1152128 w 1152128"/>
                <a:gd name="connsiteY1" fmla="*/ 0 h 302769"/>
                <a:gd name="connsiteX2" fmla="*/ 1152128 w 1152128"/>
                <a:gd name="connsiteY2" fmla="*/ 302769 h 302769"/>
                <a:gd name="connsiteX3" fmla="*/ 0 w 1152128"/>
                <a:gd name="connsiteY3" fmla="*/ 302769 h 302769"/>
                <a:gd name="connsiteX4" fmla="*/ 0 w 1152128"/>
                <a:gd name="connsiteY4" fmla="*/ 0 h 302769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341907 w 1152128"/>
                <a:gd name="connsiteY3" fmla="*/ 310721 h 310721"/>
                <a:gd name="connsiteX4" fmla="*/ 0 w 1152128"/>
                <a:gd name="connsiteY4" fmla="*/ 0 h 310721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270345 w 1152128"/>
                <a:gd name="connsiteY3" fmla="*/ 310721 h 310721"/>
                <a:gd name="connsiteX4" fmla="*/ 0 w 1152128"/>
                <a:gd name="connsiteY4" fmla="*/ 0 h 31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128" h="310721">
                  <a:moveTo>
                    <a:pt x="0" y="0"/>
                  </a:moveTo>
                  <a:lnTo>
                    <a:pt x="1152128" y="0"/>
                  </a:lnTo>
                  <a:lnTo>
                    <a:pt x="1152128" y="302769"/>
                  </a:lnTo>
                  <a:lnTo>
                    <a:pt x="270345" y="31072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26"/>
            <p:cNvSpPr/>
            <p:nvPr/>
          </p:nvSpPr>
          <p:spPr>
            <a:xfrm>
              <a:off x="3160116" y="1820181"/>
              <a:ext cx="1066212" cy="302769"/>
            </a:xfrm>
            <a:custGeom>
              <a:avLst/>
              <a:gdLst>
                <a:gd name="connsiteX0" fmla="*/ 0 w 1066212"/>
                <a:gd name="connsiteY0" fmla="*/ 0 h 302769"/>
                <a:gd name="connsiteX1" fmla="*/ 1066212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23854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212" h="302769">
                  <a:moveTo>
                    <a:pt x="0" y="0"/>
                  </a:moveTo>
                  <a:lnTo>
                    <a:pt x="795868" y="0"/>
                  </a:lnTo>
                  <a:lnTo>
                    <a:pt x="1066212" y="302769"/>
                  </a:lnTo>
                  <a:lnTo>
                    <a:pt x="0" y="3027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23928" y="2122949"/>
              <a:ext cx="302400" cy="388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3117158" y="3300029"/>
            <a:ext cx="1915940" cy="999979"/>
            <a:chOff x="4313444" y="1103352"/>
            <a:chExt cx="1915940" cy="999979"/>
          </a:xfrm>
          <a:solidFill>
            <a:schemeClr val="accent4"/>
          </a:solidFill>
        </p:grpSpPr>
        <p:sp>
          <p:nvSpPr>
            <p:cNvPr id="9" name="Rectangle 18"/>
            <p:cNvSpPr/>
            <p:nvPr/>
          </p:nvSpPr>
          <p:spPr>
            <a:xfrm>
              <a:off x="5077256" y="1792610"/>
              <a:ext cx="1152128" cy="310721"/>
            </a:xfrm>
            <a:custGeom>
              <a:avLst/>
              <a:gdLst>
                <a:gd name="connsiteX0" fmla="*/ 0 w 1152128"/>
                <a:gd name="connsiteY0" fmla="*/ 0 h 302769"/>
                <a:gd name="connsiteX1" fmla="*/ 1152128 w 1152128"/>
                <a:gd name="connsiteY1" fmla="*/ 0 h 302769"/>
                <a:gd name="connsiteX2" fmla="*/ 1152128 w 1152128"/>
                <a:gd name="connsiteY2" fmla="*/ 302769 h 302769"/>
                <a:gd name="connsiteX3" fmla="*/ 0 w 1152128"/>
                <a:gd name="connsiteY3" fmla="*/ 302769 h 302769"/>
                <a:gd name="connsiteX4" fmla="*/ 0 w 1152128"/>
                <a:gd name="connsiteY4" fmla="*/ 0 h 302769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341907 w 1152128"/>
                <a:gd name="connsiteY3" fmla="*/ 310721 h 310721"/>
                <a:gd name="connsiteX4" fmla="*/ 0 w 1152128"/>
                <a:gd name="connsiteY4" fmla="*/ 0 h 310721"/>
                <a:gd name="connsiteX0" fmla="*/ 0 w 1152128"/>
                <a:gd name="connsiteY0" fmla="*/ 0 h 310721"/>
                <a:gd name="connsiteX1" fmla="*/ 1152128 w 1152128"/>
                <a:gd name="connsiteY1" fmla="*/ 0 h 310721"/>
                <a:gd name="connsiteX2" fmla="*/ 1152128 w 1152128"/>
                <a:gd name="connsiteY2" fmla="*/ 302769 h 310721"/>
                <a:gd name="connsiteX3" fmla="*/ 270345 w 1152128"/>
                <a:gd name="connsiteY3" fmla="*/ 310721 h 310721"/>
                <a:gd name="connsiteX4" fmla="*/ 0 w 1152128"/>
                <a:gd name="connsiteY4" fmla="*/ 0 h 310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2128" h="310721">
                  <a:moveTo>
                    <a:pt x="0" y="0"/>
                  </a:moveTo>
                  <a:lnTo>
                    <a:pt x="1152128" y="0"/>
                  </a:lnTo>
                  <a:lnTo>
                    <a:pt x="1152128" y="302769"/>
                  </a:lnTo>
                  <a:lnTo>
                    <a:pt x="270345" y="31072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26"/>
            <p:cNvSpPr/>
            <p:nvPr/>
          </p:nvSpPr>
          <p:spPr>
            <a:xfrm>
              <a:off x="4313444" y="1103352"/>
              <a:ext cx="1066212" cy="302769"/>
            </a:xfrm>
            <a:custGeom>
              <a:avLst/>
              <a:gdLst>
                <a:gd name="connsiteX0" fmla="*/ 0 w 1066212"/>
                <a:gd name="connsiteY0" fmla="*/ 0 h 302769"/>
                <a:gd name="connsiteX1" fmla="*/ 1066212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23854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  <a:gd name="connsiteX0" fmla="*/ 0 w 1066212"/>
                <a:gd name="connsiteY0" fmla="*/ 0 h 302769"/>
                <a:gd name="connsiteX1" fmla="*/ 795868 w 1066212"/>
                <a:gd name="connsiteY1" fmla="*/ 0 h 302769"/>
                <a:gd name="connsiteX2" fmla="*/ 1066212 w 1066212"/>
                <a:gd name="connsiteY2" fmla="*/ 302769 h 302769"/>
                <a:gd name="connsiteX3" fmla="*/ 0 w 1066212"/>
                <a:gd name="connsiteY3" fmla="*/ 302769 h 302769"/>
                <a:gd name="connsiteX4" fmla="*/ 0 w 1066212"/>
                <a:gd name="connsiteY4" fmla="*/ 0 h 30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212" h="302769">
                  <a:moveTo>
                    <a:pt x="0" y="0"/>
                  </a:moveTo>
                  <a:lnTo>
                    <a:pt x="795868" y="0"/>
                  </a:lnTo>
                  <a:lnTo>
                    <a:pt x="1066212" y="302769"/>
                  </a:lnTo>
                  <a:lnTo>
                    <a:pt x="0" y="3027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77256" y="1406120"/>
              <a:ext cx="302400" cy="38896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Oval 11"/>
          <p:cNvSpPr/>
          <p:nvPr/>
        </p:nvSpPr>
        <p:spPr>
          <a:xfrm>
            <a:off x="2470448" y="1612818"/>
            <a:ext cx="733400" cy="7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Oval 12"/>
          <p:cNvSpPr/>
          <p:nvPr/>
        </p:nvSpPr>
        <p:spPr>
          <a:xfrm>
            <a:off x="2470448" y="2692938"/>
            <a:ext cx="733400" cy="7334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val 13"/>
          <p:cNvSpPr/>
          <p:nvPr/>
        </p:nvSpPr>
        <p:spPr>
          <a:xfrm>
            <a:off x="2470448" y="3773058"/>
            <a:ext cx="733400" cy="733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30"/>
          <p:cNvSpPr>
            <a:spLocks noChangeAspect="1"/>
          </p:cNvSpPr>
          <p:nvPr/>
        </p:nvSpPr>
        <p:spPr>
          <a:xfrm>
            <a:off x="2697173" y="2911272"/>
            <a:ext cx="279951" cy="279133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Oval 7"/>
          <p:cNvSpPr>
            <a:spLocks noChangeAspect="1"/>
          </p:cNvSpPr>
          <p:nvPr/>
        </p:nvSpPr>
        <p:spPr>
          <a:xfrm>
            <a:off x="2676898" y="3979509"/>
            <a:ext cx="320500" cy="32049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Rounded Rectangle 27"/>
          <p:cNvSpPr>
            <a:spLocks noChangeAspect="1"/>
          </p:cNvSpPr>
          <p:nvPr/>
        </p:nvSpPr>
        <p:spPr>
          <a:xfrm>
            <a:off x="2682376" y="1852681"/>
            <a:ext cx="309544" cy="23777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39264" y="1431216"/>
            <a:ext cx="1859808" cy="1080700"/>
            <a:chOff x="3017859" y="4310610"/>
            <a:chExt cx="1870812" cy="1080700"/>
          </a:xfrm>
        </p:grpSpPr>
        <p:sp>
          <p:nvSpPr>
            <p:cNvPr id="19" name="TextBox 18"/>
            <p:cNvSpPr txBox="1"/>
            <p:nvPr/>
          </p:nvSpPr>
          <p:spPr>
            <a:xfrm>
              <a:off x="3021856" y="4560313"/>
              <a:ext cx="186681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39264" y="2510488"/>
            <a:ext cx="1859808" cy="1080700"/>
            <a:chOff x="3017859" y="4310610"/>
            <a:chExt cx="1870812" cy="1080700"/>
          </a:xfrm>
        </p:grpSpPr>
        <p:sp>
          <p:nvSpPr>
            <p:cNvPr id="22" name="TextBox 21"/>
            <p:cNvSpPr txBox="1"/>
            <p:nvPr/>
          </p:nvSpPr>
          <p:spPr>
            <a:xfrm>
              <a:off x="3021856" y="4560313"/>
              <a:ext cx="186681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39264" y="3599408"/>
            <a:ext cx="1859808" cy="1080700"/>
            <a:chOff x="3017859" y="4310610"/>
            <a:chExt cx="1870812" cy="1080700"/>
          </a:xfrm>
        </p:grpSpPr>
        <p:sp>
          <p:nvSpPr>
            <p:cNvPr id="25" name="TextBox 24"/>
            <p:cNvSpPr txBox="1"/>
            <p:nvPr/>
          </p:nvSpPr>
          <p:spPr>
            <a:xfrm>
              <a:off x="3021856" y="4560313"/>
              <a:ext cx="186681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Pentagon 26"/>
          <p:cNvSpPr/>
          <p:nvPr/>
        </p:nvSpPr>
        <p:spPr>
          <a:xfrm>
            <a:off x="5796136" y="2509439"/>
            <a:ext cx="1122424" cy="1109594"/>
          </a:xfrm>
          <a:prstGeom prst="homePlate">
            <a:avLst>
              <a:gd name="adj" fmla="val 3835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27"/>
          <p:cNvSpPr/>
          <p:nvPr/>
        </p:nvSpPr>
        <p:spPr>
          <a:xfrm>
            <a:off x="3131840" y="2912851"/>
            <a:ext cx="1928760" cy="30276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/>
          <p:cNvSpPr/>
          <p:nvPr/>
        </p:nvSpPr>
        <p:spPr>
          <a:xfrm>
            <a:off x="4716016" y="2347775"/>
            <a:ext cx="1440160" cy="144016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Chevron 29"/>
          <p:cNvSpPr/>
          <p:nvPr/>
        </p:nvSpPr>
        <p:spPr>
          <a:xfrm>
            <a:off x="6549604" y="2505230"/>
            <a:ext cx="614684" cy="1113803"/>
          </a:xfrm>
          <a:prstGeom prst="chevron">
            <a:avLst>
              <a:gd name="adj" fmla="val 71435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308304" y="2523885"/>
            <a:ext cx="1512168" cy="1080700"/>
            <a:chOff x="3017859" y="4310610"/>
            <a:chExt cx="1870812" cy="1080700"/>
          </a:xfrm>
        </p:grpSpPr>
        <p:sp>
          <p:nvSpPr>
            <p:cNvPr id="32" name="TextBox 31"/>
            <p:cNvSpPr txBox="1"/>
            <p:nvPr/>
          </p:nvSpPr>
          <p:spPr>
            <a:xfrm>
              <a:off x="3021856" y="4560313"/>
              <a:ext cx="1866815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7859" y="4310610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Block Arc 14"/>
          <p:cNvSpPr/>
          <p:nvPr/>
        </p:nvSpPr>
        <p:spPr>
          <a:xfrm rot="16200000">
            <a:off x="5167359" y="2798939"/>
            <a:ext cx="537473" cy="53783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819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3"/>
          <p:cNvSpPr txBox="1">
            <a:spLocks/>
          </p:cNvSpPr>
          <p:nvPr/>
        </p:nvSpPr>
        <p:spPr>
          <a:xfrm>
            <a:off x="539552" y="236135"/>
            <a:ext cx="3456384" cy="15510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95580-1A31-4462-8F77-7DDADC7122AD}"/>
              </a:ext>
            </a:extLst>
          </p:cNvPr>
          <p:cNvSpPr txBox="1"/>
          <p:nvPr/>
        </p:nvSpPr>
        <p:spPr>
          <a:xfrm>
            <a:off x="4932040" y="411509"/>
            <a:ext cx="3384376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30C711-2FB7-4B7A-B695-851F67E0BB3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775018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8" name="Teardrop 27"/>
          <p:cNvSpPr/>
          <p:nvPr/>
        </p:nvSpPr>
        <p:spPr>
          <a:xfrm rot="2700000">
            <a:off x="6585079" y="1547344"/>
            <a:ext cx="1692000" cy="1692000"/>
          </a:xfrm>
          <a:prstGeom prst="teardrop">
            <a:avLst/>
          </a:prstGeom>
          <a:solidFill>
            <a:schemeClr val="accent1">
              <a:lumMod val="5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/>
          <p:cNvSpPr/>
          <p:nvPr/>
        </p:nvSpPr>
        <p:spPr>
          <a:xfrm>
            <a:off x="6670852" y="1630227"/>
            <a:ext cx="1512000" cy="151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ardrop 29"/>
          <p:cNvSpPr/>
          <p:nvPr/>
        </p:nvSpPr>
        <p:spPr>
          <a:xfrm rot="2700000">
            <a:off x="4679026" y="1547344"/>
            <a:ext cx="1692000" cy="1692000"/>
          </a:xfrm>
          <a:prstGeom prst="teardrop">
            <a:avLst/>
          </a:prstGeom>
          <a:solidFill>
            <a:schemeClr val="accent2">
              <a:lumMod val="7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Oval 30"/>
          <p:cNvSpPr/>
          <p:nvPr/>
        </p:nvSpPr>
        <p:spPr>
          <a:xfrm>
            <a:off x="4764799" y="1630227"/>
            <a:ext cx="1512000" cy="151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ardrop 31"/>
          <p:cNvSpPr/>
          <p:nvPr/>
        </p:nvSpPr>
        <p:spPr>
          <a:xfrm rot="2700000">
            <a:off x="2772973" y="1547344"/>
            <a:ext cx="1692000" cy="1692000"/>
          </a:xfrm>
          <a:prstGeom prst="teardrop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Oval 32"/>
          <p:cNvSpPr/>
          <p:nvPr/>
        </p:nvSpPr>
        <p:spPr>
          <a:xfrm>
            <a:off x="2858746" y="1630227"/>
            <a:ext cx="1512000" cy="151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ardrop 33"/>
          <p:cNvSpPr/>
          <p:nvPr/>
        </p:nvSpPr>
        <p:spPr>
          <a:xfrm rot="2700000">
            <a:off x="866920" y="1547344"/>
            <a:ext cx="1692000" cy="1692000"/>
          </a:xfrm>
          <a:prstGeom prst="teardrop">
            <a:avLst/>
          </a:prstGeom>
          <a:solidFill>
            <a:schemeClr val="accent4">
              <a:lumMod val="60000"/>
              <a:lumOff val="40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Oval 34"/>
          <p:cNvSpPr/>
          <p:nvPr/>
        </p:nvSpPr>
        <p:spPr>
          <a:xfrm>
            <a:off x="952693" y="1630227"/>
            <a:ext cx="1512000" cy="1512000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55323" y="2571750"/>
            <a:ext cx="1315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61376" y="2571750"/>
            <a:ext cx="1315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67429" y="2571750"/>
            <a:ext cx="1315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73482" y="2571750"/>
            <a:ext cx="131519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848824" y="3493224"/>
            <a:ext cx="1728192" cy="1152128"/>
            <a:chOff x="848824" y="3219822"/>
            <a:chExt cx="1728192" cy="1152128"/>
          </a:xfrm>
        </p:grpSpPr>
        <p:sp>
          <p:nvSpPr>
            <p:cNvPr id="41" name="TextBox 40"/>
            <p:cNvSpPr txBox="1"/>
            <p:nvPr/>
          </p:nvSpPr>
          <p:spPr>
            <a:xfrm>
              <a:off x="848824" y="3219822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48824" y="3540953"/>
              <a:ext cx="172819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754877" y="3493224"/>
            <a:ext cx="1728192" cy="1152128"/>
            <a:chOff x="2754877" y="3219822"/>
            <a:chExt cx="1728192" cy="1152128"/>
          </a:xfrm>
        </p:grpSpPr>
        <p:sp>
          <p:nvSpPr>
            <p:cNvPr id="44" name="TextBox 43"/>
            <p:cNvSpPr txBox="1"/>
            <p:nvPr/>
          </p:nvSpPr>
          <p:spPr>
            <a:xfrm>
              <a:off x="2754877" y="3219822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754877" y="3540953"/>
              <a:ext cx="172819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60930" y="3493224"/>
            <a:ext cx="1728192" cy="1152128"/>
            <a:chOff x="4660930" y="3219822"/>
            <a:chExt cx="1728192" cy="1152128"/>
          </a:xfrm>
        </p:grpSpPr>
        <p:sp>
          <p:nvSpPr>
            <p:cNvPr id="47" name="TextBox 46"/>
            <p:cNvSpPr txBox="1"/>
            <p:nvPr/>
          </p:nvSpPr>
          <p:spPr>
            <a:xfrm>
              <a:off x="4660930" y="3219822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660930" y="3540953"/>
              <a:ext cx="172819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566983" y="3493224"/>
            <a:ext cx="1728192" cy="1152128"/>
            <a:chOff x="6566983" y="3219822"/>
            <a:chExt cx="1728192" cy="1152128"/>
          </a:xfrm>
        </p:grpSpPr>
        <p:sp>
          <p:nvSpPr>
            <p:cNvPr id="50" name="TextBox 49"/>
            <p:cNvSpPr txBox="1"/>
            <p:nvPr/>
          </p:nvSpPr>
          <p:spPr>
            <a:xfrm>
              <a:off x="6566983" y="3219822"/>
              <a:ext cx="172819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566983" y="3540953"/>
              <a:ext cx="172819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</a:p>
          </p:txBody>
        </p:sp>
      </p:grpSp>
      <p:sp>
        <p:nvSpPr>
          <p:cNvPr id="52" name="Rectangle 9"/>
          <p:cNvSpPr/>
          <p:nvPr/>
        </p:nvSpPr>
        <p:spPr>
          <a:xfrm>
            <a:off x="3435339" y="2143211"/>
            <a:ext cx="367269" cy="343795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Rectangle 23"/>
          <p:cNvSpPr/>
          <p:nvPr/>
        </p:nvSpPr>
        <p:spPr>
          <a:xfrm>
            <a:off x="7213211" y="2169217"/>
            <a:ext cx="435738" cy="256312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Rectangle 30"/>
          <p:cNvSpPr/>
          <p:nvPr/>
        </p:nvSpPr>
        <p:spPr>
          <a:xfrm>
            <a:off x="1548393" y="2106579"/>
            <a:ext cx="329053" cy="32809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Oval 7"/>
          <p:cNvSpPr/>
          <p:nvPr/>
        </p:nvSpPr>
        <p:spPr>
          <a:xfrm>
            <a:off x="5329905" y="2105659"/>
            <a:ext cx="390242" cy="39024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945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/>
          <p:cNvSpPr txBox="1">
            <a:spLocks/>
          </p:cNvSpPr>
          <p:nvPr/>
        </p:nvSpPr>
        <p:spPr>
          <a:xfrm>
            <a:off x="2627784" y="339502"/>
            <a:ext cx="3550337" cy="108012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Portfolio</a:t>
            </a:r>
            <a:r>
              <a:rPr lang="en-US" altLang="ko-KR" b="1" dirty="0">
                <a:solidFill>
                  <a:srgbClr val="85D8DE"/>
                </a:solidFill>
                <a:latin typeface="+mj-lt"/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Designed 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627784" y="1434851"/>
            <a:ext cx="604867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Easy to change colors, photos and Text.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7C1300-3D0C-499B-85EF-92CCD303A976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9EF6167B-2509-4C4A-B0EA-99E9057EE6DB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8B1EF5C8-A7A3-4445-A948-4DDF38BDAD6D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0026618B-6517-468A-A7DE-8E807DDAF5F4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18234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Table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394478"/>
              </p:ext>
            </p:extLst>
          </p:nvPr>
        </p:nvGraphicFramePr>
        <p:xfrm>
          <a:off x="964276" y="1349144"/>
          <a:ext cx="7200809" cy="32388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86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9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-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$40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$35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$20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$30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$16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088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701775"/>
            <a:ext cx="302433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PowerPoint</a:t>
            </a:r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 Presentation</a:t>
            </a:r>
            <a:endParaRPr lang="ko-KR" altLang="en-US" sz="32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2785939"/>
            <a:ext cx="21602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543" y="2245881"/>
            <a:ext cx="302433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INSERT THE TITLE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OF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kumimoji="0"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PRESENTATION HERE   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E130B5-C21B-4B97-B50B-A80575991DC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6753DBB4-9360-4380-8261-ADDC3B5E163F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AAA49750-F512-469C-9A11-6F2FAB4AA090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354815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123728" y="320433"/>
            <a:ext cx="673224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Mavenized Agenda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683582" y="2432176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06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Plugin Orientation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761514-F886-B649-8C3D-D991AD2BB304}"/>
              </a:ext>
            </a:extLst>
          </p:cNvPr>
          <p:cNvGrpSpPr/>
          <p:nvPr/>
        </p:nvGrpSpPr>
        <p:grpSpPr>
          <a:xfrm>
            <a:off x="2267744" y="3761026"/>
            <a:ext cx="6512071" cy="576000"/>
            <a:chOff x="2984973" y="3807117"/>
            <a:chExt cx="6512071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5" name="Round Same Side Corner Rectangle 34">
              <a:extLst>
                <a:ext uri="{FF2B5EF4-FFF2-40B4-BE49-F238E27FC236}">
                  <a16:creationId xmlns:a16="http://schemas.microsoft.com/office/drawing/2014/main" id="{0DBABB00-33A9-DC46-ADF8-26366E12C6EA}"/>
                </a:ext>
              </a:extLst>
            </p:cNvPr>
            <p:cNvSpPr/>
            <p:nvPr/>
          </p:nvSpPr>
          <p:spPr>
            <a:xfrm rot="5400000">
              <a:off x="6170423" y="984521"/>
              <a:ext cx="432053" cy="62211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6" name="AutoShape 92">
              <a:extLst>
                <a:ext uri="{FF2B5EF4-FFF2-40B4-BE49-F238E27FC236}">
                  <a16:creationId xmlns:a16="http://schemas.microsoft.com/office/drawing/2014/main" id="{0817364F-E92A-684E-9524-66541E3E72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74C344-A626-E246-9935-6221194687F6}"/>
                </a:ext>
              </a:extLst>
            </p:cNvPr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09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50B8FA-91F6-6E41-9D68-596DFB22907F}"/>
                </a:ext>
              </a:extLst>
            </p:cNvPr>
            <p:cNvSpPr txBox="1"/>
            <p:nvPr/>
          </p:nvSpPr>
          <p:spPr bwMode="auto">
            <a:xfrm>
              <a:off x="3667248" y="3933788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Deep Dive and Queries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C05C66-7D88-AF41-9CDD-55E71AA06D62}"/>
              </a:ext>
            </a:extLst>
          </p:cNvPr>
          <p:cNvGrpSpPr/>
          <p:nvPr/>
        </p:nvGrpSpPr>
        <p:grpSpPr>
          <a:xfrm>
            <a:off x="2282824" y="4433164"/>
            <a:ext cx="6496991" cy="576000"/>
            <a:chOff x="2984973" y="3807117"/>
            <a:chExt cx="6496991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0" name="Round Same Side Corner Rectangle 39">
              <a:extLst>
                <a:ext uri="{FF2B5EF4-FFF2-40B4-BE49-F238E27FC236}">
                  <a16:creationId xmlns:a16="http://schemas.microsoft.com/office/drawing/2014/main" id="{4B0F9876-562C-5C4B-8E39-EB037D236D91}"/>
                </a:ext>
              </a:extLst>
            </p:cNvPr>
            <p:cNvSpPr/>
            <p:nvPr/>
          </p:nvSpPr>
          <p:spPr>
            <a:xfrm rot="5400000">
              <a:off x="6146831" y="976008"/>
              <a:ext cx="464158" cy="6206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1" name="AutoShape 92">
              <a:extLst>
                <a:ext uri="{FF2B5EF4-FFF2-40B4-BE49-F238E27FC236}">
                  <a16:creationId xmlns:a16="http://schemas.microsoft.com/office/drawing/2014/main" id="{BB14EF57-3C25-8940-8E71-E1EF587084A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7F31E15-747C-C94B-A28B-AF3F1C7B09C2}"/>
                </a:ext>
              </a:extLst>
            </p:cNvPr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10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2EB208-2F81-F64F-A4A2-FB4CF15E055E}"/>
                </a:ext>
              </a:extLst>
            </p:cNvPr>
            <p:cNvSpPr txBox="1"/>
            <p:nvPr/>
          </p:nvSpPr>
          <p:spPr bwMode="auto">
            <a:xfrm>
              <a:off x="3667248" y="3933788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7C9DA34-E36B-8C4D-AF65-25FD3104188F}"/>
              </a:ext>
            </a:extLst>
          </p:cNvPr>
          <p:cNvGrpSpPr/>
          <p:nvPr/>
        </p:nvGrpSpPr>
        <p:grpSpPr>
          <a:xfrm>
            <a:off x="2267744" y="2432177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0" name="Round Same Side Corner Rectangle 49">
              <a:extLst>
                <a:ext uri="{FF2B5EF4-FFF2-40B4-BE49-F238E27FC236}">
                  <a16:creationId xmlns:a16="http://schemas.microsoft.com/office/drawing/2014/main" id="{5392950D-A3AD-744E-8EC7-E90B0C2120DD}"/>
                </a:ext>
              </a:extLst>
            </p:cNvPr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1" name="AutoShape 92">
              <a:extLst>
                <a:ext uri="{FF2B5EF4-FFF2-40B4-BE49-F238E27FC236}">
                  <a16:creationId xmlns:a16="http://schemas.microsoft.com/office/drawing/2014/main" id="{59871200-09C0-2D49-A057-71070445EE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BD6EA13-67A7-864A-A47F-09DED999C5E5}"/>
                </a:ext>
              </a:extLst>
            </p:cNvPr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05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10BC28-B53B-B147-B77C-080A04E451F6}"/>
                </a:ext>
              </a:extLst>
            </p:cNvPr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Dependency Resolver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EDB930B-63C4-024E-97AD-DC06FC781E7D}"/>
              </a:ext>
            </a:extLst>
          </p:cNvPr>
          <p:cNvGrpSpPr/>
          <p:nvPr/>
        </p:nvGrpSpPr>
        <p:grpSpPr>
          <a:xfrm>
            <a:off x="5684444" y="3106503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5" name="Round Same Side Corner Rectangle 54">
              <a:extLst>
                <a:ext uri="{FF2B5EF4-FFF2-40B4-BE49-F238E27FC236}">
                  <a16:creationId xmlns:a16="http://schemas.microsoft.com/office/drawing/2014/main" id="{42E82308-1420-F24C-9401-EFC0BCDDF7C8}"/>
                </a:ext>
              </a:extLst>
            </p:cNvPr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6" name="AutoShape 92">
              <a:extLst>
                <a:ext uri="{FF2B5EF4-FFF2-40B4-BE49-F238E27FC236}">
                  <a16:creationId xmlns:a16="http://schemas.microsoft.com/office/drawing/2014/main" id="{6C1029F4-A019-624B-B353-9C413217E6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20FB87F-35E0-3B44-9FA5-D316318A4E92}"/>
                </a:ext>
              </a:extLst>
            </p:cNvPr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BA1C7A8-7179-5040-A748-DE6F89844EF4}"/>
                </a:ext>
              </a:extLst>
            </p:cNvPr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Release Management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35A5085-D562-474A-93F9-59F0C726C3DB}"/>
              </a:ext>
            </a:extLst>
          </p:cNvPr>
          <p:cNvGrpSpPr/>
          <p:nvPr/>
        </p:nvGrpSpPr>
        <p:grpSpPr>
          <a:xfrm>
            <a:off x="2268606" y="3106504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0" name="Round Same Side Corner Rectangle 59">
              <a:extLst>
                <a:ext uri="{FF2B5EF4-FFF2-40B4-BE49-F238E27FC236}">
                  <a16:creationId xmlns:a16="http://schemas.microsoft.com/office/drawing/2014/main" id="{ED4D61F0-368F-C844-BB02-659530FD5D17}"/>
                </a:ext>
              </a:extLst>
            </p:cNvPr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1" name="AutoShape 92">
              <a:extLst>
                <a:ext uri="{FF2B5EF4-FFF2-40B4-BE49-F238E27FC236}">
                  <a16:creationId xmlns:a16="http://schemas.microsoft.com/office/drawing/2014/main" id="{3A7B4BE9-1B03-3C45-9EED-71EAF084F9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453DC62-3DF8-D849-B3F3-11EDE10EADE3}"/>
                </a:ext>
              </a:extLst>
            </p:cNvPr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07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E8E5339-2459-7549-817C-90F082C627D3}"/>
                </a:ext>
              </a:extLst>
            </p:cNvPr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Multi Modules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D878A6F-E708-2C4E-BD36-23ED9FD4E245}"/>
              </a:ext>
            </a:extLst>
          </p:cNvPr>
          <p:cNvGrpSpPr/>
          <p:nvPr/>
        </p:nvGrpSpPr>
        <p:grpSpPr>
          <a:xfrm>
            <a:off x="5683582" y="1072807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5" name="Round Same Side Corner Rectangle 74">
              <a:extLst>
                <a:ext uri="{FF2B5EF4-FFF2-40B4-BE49-F238E27FC236}">
                  <a16:creationId xmlns:a16="http://schemas.microsoft.com/office/drawing/2014/main" id="{AD059312-1C93-DC49-9756-0FE3EE74EC34}"/>
                </a:ext>
              </a:extLst>
            </p:cNvPr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6" name="AutoShape 92">
              <a:extLst>
                <a:ext uri="{FF2B5EF4-FFF2-40B4-BE49-F238E27FC236}">
                  <a16:creationId xmlns:a16="http://schemas.microsoft.com/office/drawing/2014/main" id="{7FF20268-C4F8-8D42-BE52-7836FD3EE7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93BC08-8439-9949-9B71-E32D7EA9CC9A}"/>
                </a:ext>
              </a:extLst>
            </p:cNvPr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AEF4DC7-2901-4B46-9E11-D471868542C4}"/>
                </a:ext>
              </a:extLst>
            </p:cNvPr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Maven In Action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A0D4A44-0847-5F42-877A-E12B399B1570}"/>
              </a:ext>
            </a:extLst>
          </p:cNvPr>
          <p:cNvGrpSpPr/>
          <p:nvPr/>
        </p:nvGrpSpPr>
        <p:grpSpPr>
          <a:xfrm>
            <a:off x="2267744" y="1072808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0" name="Round Same Side Corner Rectangle 79">
              <a:extLst>
                <a:ext uri="{FF2B5EF4-FFF2-40B4-BE49-F238E27FC236}">
                  <a16:creationId xmlns:a16="http://schemas.microsoft.com/office/drawing/2014/main" id="{7F29FCEC-D103-5942-9F6B-65BAD6C3D381}"/>
                </a:ext>
              </a:extLst>
            </p:cNvPr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1" name="AutoShape 92">
              <a:extLst>
                <a:ext uri="{FF2B5EF4-FFF2-40B4-BE49-F238E27FC236}">
                  <a16:creationId xmlns:a16="http://schemas.microsoft.com/office/drawing/2014/main" id="{6C60946E-C12D-6146-BFFC-FB71FE6298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170139D-BCE1-4B40-B897-1FA3BE642B3C}"/>
                </a:ext>
              </a:extLst>
            </p:cNvPr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FAB6428-5606-EA48-B7E9-1798FF9E89DA}"/>
                </a:ext>
              </a:extLst>
            </p:cNvPr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Maven Identity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8C32DEE-F8A0-EC43-8D1B-95C5B12E64F2}"/>
              </a:ext>
            </a:extLst>
          </p:cNvPr>
          <p:cNvGrpSpPr/>
          <p:nvPr/>
        </p:nvGrpSpPr>
        <p:grpSpPr>
          <a:xfrm>
            <a:off x="5683582" y="1758390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5" name="Round Same Side Corner Rectangle 84">
              <a:extLst>
                <a:ext uri="{FF2B5EF4-FFF2-40B4-BE49-F238E27FC236}">
                  <a16:creationId xmlns:a16="http://schemas.microsoft.com/office/drawing/2014/main" id="{0928998B-AD98-D045-B28F-46B0BB10A7ED}"/>
                </a:ext>
              </a:extLst>
            </p:cNvPr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6" name="AutoShape 92">
              <a:extLst>
                <a:ext uri="{FF2B5EF4-FFF2-40B4-BE49-F238E27FC236}">
                  <a16:creationId xmlns:a16="http://schemas.microsoft.com/office/drawing/2014/main" id="{6A9E1B4C-1F69-BF47-8B99-7B959E00F0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4C2C84F-9651-E843-B5C9-8373AB0ED1BC}"/>
                </a:ext>
              </a:extLst>
            </p:cNvPr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04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E45E1C-073C-CF4D-950F-FC5EE76CDA79}"/>
                </a:ext>
              </a:extLst>
            </p:cNvPr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Archetype and Skeleton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81FA51F-5297-4F44-8E78-274FE91A34C6}"/>
              </a:ext>
            </a:extLst>
          </p:cNvPr>
          <p:cNvGrpSpPr/>
          <p:nvPr/>
        </p:nvGrpSpPr>
        <p:grpSpPr>
          <a:xfrm>
            <a:off x="2267744" y="1758391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0" name="Round Same Side Corner Rectangle 89">
              <a:extLst>
                <a:ext uri="{FF2B5EF4-FFF2-40B4-BE49-F238E27FC236}">
                  <a16:creationId xmlns:a16="http://schemas.microsoft.com/office/drawing/2014/main" id="{AA9B24FF-AEE7-1A46-BF4E-B17713209270}"/>
                </a:ext>
              </a:extLst>
            </p:cNvPr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1" name="AutoShape 92">
              <a:extLst>
                <a:ext uri="{FF2B5EF4-FFF2-40B4-BE49-F238E27FC236}">
                  <a16:creationId xmlns:a16="http://schemas.microsoft.com/office/drawing/2014/main" id="{3ED8FC58-5961-9647-9B82-D5806ADFE5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FBB00E2-C35D-7642-A795-D3002E9804AB}"/>
                </a:ext>
              </a:extLst>
            </p:cNvPr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03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EF78F4-F7F9-0649-9EC5-6E8D3E79D321}"/>
                </a:ext>
              </a:extLst>
            </p:cNvPr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Who is POM?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그룹 299">
            <a:extLst>
              <a:ext uri="{FF2B5EF4-FFF2-40B4-BE49-F238E27FC236}">
                <a16:creationId xmlns:a16="http://schemas.microsoft.com/office/drawing/2014/main" id="{10F49B48-C313-4822-95FC-367F86F958C3}"/>
              </a:ext>
            </a:extLst>
          </p:cNvPr>
          <p:cNvGrpSpPr/>
          <p:nvPr/>
        </p:nvGrpSpPr>
        <p:grpSpPr>
          <a:xfrm>
            <a:off x="2493813" y="1878699"/>
            <a:ext cx="4078599" cy="2399608"/>
            <a:chOff x="635000" y="1382713"/>
            <a:chExt cx="7869238" cy="4572000"/>
          </a:xfrm>
          <a:solidFill>
            <a:schemeClr val="accent1"/>
          </a:solidFill>
        </p:grpSpPr>
        <p:sp>
          <p:nvSpPr>
            <p:cNvPr id="301" name="Freeform 8">
              <a:extLst>
                <a:ext uri="{FF2B5EF4-FFF2-40B4-BE49-F238E27FC236}">
                  <a16:creationId xmlns:a16="http://schemas.microsoft.com/office/drawing/2014/main" id="{18A8C08D-F40B-4D01-ABFC-46E677B334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267075"/>
              <a:ext cx="7478713" cy="2654300"/>
            </a:xfrm>
            <a:custGeom>
              <a:avLst/>
              <a:gdLst>
                <a:gd name="T0" fmla="*/ 1383 w 4711"/>
                <a:gd name="T1" fmla="*/ 1616 h 1672"/>
                <a:gd name="T2" fmla="*/ 4289 w 4711"/>
                <a:gd name="T3" fmla="*/ 1370 h 1672"/>
                <a:gd name="T4" fmla="*/ 4547 w 4711"/>
                <a:gd name="T5" fmla="*/ 1482 h 1672"/>
                <a:gd name="T6" fmla="*/ 4645 w 4711"/>
                <a:gd name="T7" fmla="*/ 1305 h 1672"/>
                <a:gd name="T8" fmla="*/ 4596 w 4711"/>
                <a:gd name="T9" fmla="*/ 1330 h 1672"/>
                <a:gd name="T10" fmla="*/ 4699 w 4711"/>
                <a:gd name="T11" fmla="*/ 1014 h 1672"/>
                <a:gd name="T12" fmla="*/ 2870 w 4711"/>
                <a:gd name="T13" fmla="*/ 1134 h 1672"/>
                <a:gd name="T14" fmla="*/ 4455 w 4711"/>
                <a:gd name="T15" fmla="*/ 918 h 1672"/>
                <a:gd name="T16" fmla="*/ 4359 w 4711"/>
                <a:gd name="T17" fmla="*/ 1140 h 1672"/>
                <a:gd name="T18" fmla="*/ 4144 w 4711"/>
                <a:gd name="T19" fmla="*/ 1286 h 1672"/>
                <a:gd name="T20" fmla="*/ 3936 w 4711"/>
                <a:gd name="T21" fmla="*/ 1271 h 1672"/>
                <a:gd name="T22" fmla="*/ 3802 w 4711"/>
                <a:gd name="T23" fmla="*/ 1080 h 1672"/>
                <a:gd name="T24" fmla="*/ 4059 w 4711"/>
                <a:gd name="T25" fmla="*/ 932 h 1672"/>
                <a:gd name="T26" fmla="*/ 4430 w 4711"/>
                <a:gd name="T27" fmla="*/ 909 h 1672"/>
                <a:gd name="T28" fmla="*/ 3982 w 4711"/>
                <a:gd name="T29" fmla="*/ 883 h 1672"/>
                <a:gd name="T30" fmla="*/ 3891 w 4711"/>
                <a:gd name="T31" fmla="*/ 883 h 1672"/>
                <a:gd name="T32" fmla="*/ 4388 w 4711"/>
                <a:gd name="T33" fmla="*/ 864 h 1672"/>
                <a:gd name="T34" fmla="*/ 4362 w 4711"/>
                <a:gd name="T35" fmla="*/ 825 h 1672"/>
                <a:gd name="T36" fmla="*/ 3994 w 4711"/>
                <a:gd name="T37" fmla="*/ 817 h 1672"/>
                <a:gd name="T38" fmla="*/ 4270 w 4711"/>
                <a:gd name="T39" fmla="*/ 855 h 1672"/>
                <a:gd name="T40" fmla="*/ 4132 w 4711"/>
                <a:gd name="T41" fmla="*/ 887 h 1672"/>
                <a:gd name="T42" fmla="*/ 1563 w 4711"/>
                <a:gd name="T43" fmla="*/ 787 h 1672"/>
                <a:gd name="T44" fmla="*/ 3886 w 4711"/>
                <a:gd name="T45" fmla="*/ 778 h 1672"/>
                <a:gd name="T46" fmla="*/ 3870 w 4711"/>
                <a:gd name="T47" fmla="*/ 845 h 1672"/>
                <a:gd name="T48" fmla="*/ 3987 w 4711"/>
                <a:gd name="T49" fmla="*/ 764 h 1672"/>
                <a:gd name="T50" fmla="*/ 3821 w 4711"/>
                <a:gd name="T51" fmla="*/ 885 h 1672"/>
                <a:gd name="T52" fmla="*/ 3860 w 4711"/>
                <a:gd name="T53" fmla="*/ 710 h 1672"/>
                <a:gd name="T54" fmla="*/ 3786 w 4711"/>
                <a:gd name="T55" fmla="*/ 726 h 1672"/>
                <a:gd name="T56" fmla="*/ 3331 w 4711"/>
                <a:gd name="T57" fmla="*/ 700 h 1672"/>
                <a:gd name="T58" fmla="*/ 3957 w 4711"/>
                <a:gd name="T59" fmla="*/ 677 h 1672"/>
                <a:gd name="T60" fmla="*/ 1245 w 4711"/>
                <a:gd name="T61" fmla="*/ 637 h 1672"/>
                <a:gd name="T62" fmla="*/ 1351 w 4711"/>
                <a:gd name="T63" fmla="*/ 529 h 1672"/>
                <a:gd name="T64" fmla="*/ 3942 w 4711"/>
                <a:gd name="T65" fmla="*/ 620 h 1672"/>
                <a:gd name="T66" fmla="*/ 3942 w 4711"/>
                <a:gd name="T67" fmla="*/ 602 h 1672"/>
                <a:gd name="T68" fmla="*/ 1173 w 4711"/>
                <a:gd name="T69" fmla="*/ 511 h 1672"/>
                <a:gd name="T70" fmla="*/ 1255 w 4711"/>
                <a:gd name="T71" fmla="*/ 515 h 1672"/>
                <a:gd name="T72" fmla="*/ 96 w 4711"/>
                <a:gd name="T73" fmla="*/ 454 h 1672"/>
                <a:gd name="T74" fmla="*/ 1088 w 4711"/>
                <a:gd name="T75" fmla="*/ 445 h 1672"/>
                <a:gd name="T76" fmla="*/ 1166 w 4711"/>
                <a:gd name="T77" fmla="*/ 429 h 1672"/>
                <a:gd name="T78" fmla="*/ 1149 w 4711"/>
                <a:gd name="T79" fmla="*/ 400 h 1672"/>
                <a:gd name="T80" fmla="*/ 2694 w 4711"/>
                <a:gd name="T81" fmla="*/ 262 h 1672"/>
                <a:gd name="T82" fmla="*/ 2256 w 4711"/>
                <a:gd name="T83" fmla="*/ 181 h 1672"/>
                <a:gd name="T84" fmla="*/ 2353 w 4711"/>
                <a:gd name="T85" fmla="*/ 119 h 1672"/>
                <a:gd name="T86" fmla="*/ 4183 w 4711"/>
                <a:gd name="T87" fmla="*/ 162 h 1672"/>
                <a:gd name="T88" fmla="*/ 4046 w 4711"/>
                <a:gd name="T89" fmla="*/ 288 h 1672"/>
                <a:gd name="T90" fmla="*/ 4128 w 4711"/>
                <a:gd name="T91" fmla="*/ 225 h 1672"/>
                <a:gd name="T92" fmla="*/ 2400 w 4711"/>
                <a:gd name="T93" fmla="*/ 78 h 1672"/>
                <a:gd name="T94" fmla="*/ 2425 w 4711"/>
                <a:gd name="T95" fmla="*/ 227 h 1672"/>
                <a:gd name="T96" fmla="*/ 2247 w 4711"/>
                <a:gd name="T97" fmla="*/ 148 h 1672"/>
                <a:gd name="T98" fmla="*/ 2167 w 4711"/>
                <a:gd name="T99" fmla="*/ 232 h 1672"/>
                <a:gd name="T100" fmla="*/ 2489 w 4711"/>
                <a:gd name="T101" fmla="*/ 332 h 1672"/>
                <a:gd name="T102" fmla="*/ 2720 w 4711"/>
                <a:gd name="T103" fmla="*/ 234 h 1672"/>
                <a:gd name="T104" fmla="*/ 2577 w 4711"/>
                <a:gd name="T105" fmla="*/ 157 h 1672"/>
                <a:gd name="T106" fmla="*/ 2533 w 4711"/>
                <a:gd name="T107" fmla="*/ 232 h 1672"/>
                <a:gd name="T108" fmla="*/ 1210 w 4711"/>
                <a:gd name="T109" fmla="*/ 78 h 1672"/>
                <a:gd name="T110" fmla="*/ 2798 w 4711"/>
                <a:gd name="T111" fmla="*/ 145 h 1672"/>
                <a:gd name="T112" fmla="*/ 2903 w 4711"/>
                <a:gd name="T113" fmla="*/ 147 h 1672"/>
                <a:gd name="T114" fmla="*/ 2943 w 4711"/>
                <a:gd name="T115" fmla="*/ 127 h 1672"/>
                <a:gd name="T116" fmla="*/ 1393 w 4711"/>
                <a:gd name="T117" fmla="*/ 66 h 1672"/>
                <a:gd name="T118" fmla="*/ 1028 w 4711"/>
                <a:gd name="T119" fmla="*/ 126 h 1672"/>
                <a:gd name="T120" fmla="*/ 1194 w 4711"/>
                <a:gd name="T121" fmla="*/ 89 h 1672"/>
                <a:gd name="T122" fmla="*/ 1076 w 4711"/>
                <a:gd name="T123" fmla="*/ 54 h 1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711" h="1672">
                  <a:moveTo>
                    <a:pt x="1290" y="1620"/>
                  </a:moveTo>
                  <a:lnTo>
                    <a:pt x="1304" y="1628"/>
                  </a:lnTo>
                  <a:lnTo>
                    <a:pt x="1318" y="1641"/>
                  </a:lnTo>
                  <a:lnTo>
                    <a:pt x="1332" y="1653"/>
                  </a:lnTo>
                  <a:lnTo>
                    <a:pt x="1348" y="1662"/>
                  </a:lnTo>
                  <a:lnTo>
                    <a:pt x="1348" y="1670"/>
                  </a:lnTo>
                  <a:lnTo>
                    <a:pt x="1339" y="1670"/>
                  </a:lnTo>
                  <a:lnTo>
                    <a:pt x="1330" y="1672"/>
                  </a:lnTo>
                  <a:lnTo>
                    <a:pt x="1316" y="1672"/>
                  </a:lnTo>
                  <a:lnTo>
                    <a:pt x="1304" y="1669"/>
                  </a:lnTo>
                  <a:lnTo>
                    <a:pt x="1297" y="1667"/>
                  </a:lnTo>
                  <a:lnTo>
                    <a:pt x="1294" y="1653"/>
                  </a:lnTo>
                  <a:lnTo>
                    <a:pt x="1290" y="1635"/>
                  </a:lnTo>
                  <a:lnTo>
                    <a:pt x="1290" y="1620"/>
                  </a:lnTo>
                  <a:close/>
                  <a:moveTo>
                    <a:pt x="1402" y="1590"/>
                  </a:moveTo>
                  <a:lnTo>
                    <a:pt x="1416" y="1593"/>
                  </a:lnTo>
                  <a:lnTo>
                    <a:pt x="1432" y="1599"/>
                  </a:lnTo>
                  <a:lnTo>
                    <a:pt x="1444" y="1604"/>
                  </a:lnTo>
                  <a:lnTo>
                    <a:pt x="1440" y="1604"/>
                  </a:lnTo>
                  <a:lnTo>
                    <a:pt x="1428" y="1611"/>
                  </a:lnTo>
                  <a:lnTo>
                    <a:pt x="1416" y="1616"/>
                  </a:lnTo>
                  <a:lnTo>
                    <a:pt x="1402" y="1620"/>
                  </a:lnTo>
                  <a:lnTo>
                    <a:pt x="1402" y="1613"/>
                  </a:lnTo>
                  <a:lnTo>
                    <a:pt x="1404" y="1611"/>
                  </a:lnTo>
                  <a:lnTo>
                    <a:pt x="1407" y="1609"/>
                  </a:lnTo>
                  <a:lnTo>
                    <a:pt x="1409" y="1607"/>
                  </a:lnTo>
                  <a:lnTo>
                    <a:pt x="1409" y="1606"/>
                  </a:lnTo>
                  <a:lnTo>
                    <a:pt x="1411" y="1604"/>
                  </a:lnTo>
                  <a:lnTo>
                    <a:pt x="1412" y="1600"/>
                  </a:lnTo>
                  <a:lnTo>
                    <a:pt x="1409" y="1600"/>
                  </a:lnTo>
                  <a:lnTo>
                    <a:pt x="1400" y="1609"/>
                  </a:lnTo>
                  <a:lnTo>
                    <a:pt x="1392" y="1614"/>
                  </a:lnTo>
                  <a:lnTo>
                    <a:pt x="1383" y="1616"/>
                  </a:lnTo>
                  <a:lnTo>
                    <a:pt x="1371" y="1620"/>
                  </a:lnTo>
                  <a:lnTo>
                    <a:pt x="1371" y="1604"/>
                  </a:lnTo>
                  <a:lnTo>
                    <a:pt x="1381" y="1600"/>
                  </a:lnTo>
                  <a:lnTo>
                    <a:pt x="1392" y="1595"/>
                  </a:lnTo>
                  <a:lnTo>
                    <a:pt x="1402" y="1590"/>
                  </a:lnTo>
                  <a:close/>
                  <a:moveTo>
                    <a:pt x="1374" y="1393"/>
                  </a:moveTo>
                  <a:lnTo>
                    <a:pt x="1378" y="1396"/>
                  </a:lnTo>
                  <a:lnTo>
                    <a:pt x="1381" y="1398"/>
                  </a:lnTo>
                  <a:lnTo>
                    <a:pt x="1383" y="1400"/>
                  </a:lnTo>
                  <a:lnTo>
                    <a:pt x="1385" y="1403"/>
                  </a:lnTo>
                  <a:lnTo>
                    <a:pt x="1385" y="1407"/>
                  </a:lnTo>
                  <a:lnTo>
                    <a:pt x="1386" y="1412"/>
                  </a:lnTo>
                  <a:lnTo>
                    <a:pt x="1378" y="1412"/>
                  </a:lnTo>
                  <a:lnTo>
                    <a:pt x="1376" y="1408"/>
                  </a:lnTo>
                  <a:lnTo>
                    <a:pt x="1374" y="1405"/>
                  </a:lnTo>
                  <a:lnTo>
                    <a:pt x="1374" y="1403"/>
                  </a:lnTo>
                  <a:lnTo>
                    <a:pt x="1372" y="1401"/>
                  </a:lnTo>
                  <a:lnTo>
                    <a:pt x="1374" y="1398"/>
                  </a:lnTo>
                  <a:lnTo>
                    <a:pt x="1374" y="1393"/>
                  </a:lnTo>
                  <a:close/>
                  <a:moveTo>
                    <a:pt x="4289" y="1370"/>
                  </a:moveTo>
                  <a:lnTo>
                    <a:pt x="4294" y="1384"/>
                  </a:lnTo>
                  <a:lnTo>
                    <a:pt x="4296" y="1400"/>
                  </a:lnTo>
                  <a:lnTo>
                    <a:pt x="4292" y="1415"/>
                  </a:lnTo>
                  <a:lnTo>
                    <a:pt x="4284" y="1424"/>
                  </a:lnTo>
                  <a:lnTo>
                    <a:pt x="4275" y="1429"/>
                  </a:lnTo>
                  <a:lnTo>
                    <a:pt x="4263" y="1435"/>
                  </a:lnTo>
                  <a:lnTo>
                    <a:pt x="4258" y="1414"/>
                  </a:lnTo>
                  <a:lnTo>
                    <a:pt x="4251" y="1393"/>
                  </a:lnTo>
                  <a:lnTo>
                    <a:pt x="4244" y="1374"/>
                  </a:lnTo>
                  <a:lnTo>
                    <a:pt x="4258" y="1374"/>
                  </a:lnTo>
                  <a:lnTo>
                    <a:pt x="4270" y="1381"/>
                  </a:lnTo>
                  <a:lnTo>
                    <a:pt x="4280" y="1379"/>
                  </a:lnTo>
                  <a:lnTo>
                    <a:pt x="4289" y="1370"/>
                  </a:lnTo>
                  <a:close/>
                  <a:moveTo>
                    <a:pt x="4577" y="1367"/>
                  </a:moveTo>
                  <a:lnTo>
                    <a:pt x="4580" y="1368"/>
                  </a:lnTo>
                  <a:lnTo>
                    <a:pt x="4584" y="1370"/>
                  </a:lnTo>
                  <a:lnTo>
                    <a:pt x="4586" y="1372"/>
                  </a:lnTo>
                  <a:lnTo>
                    <a:pt x="4587" y="1374"/>
                  </a:lnTo>
                  <a:lnTo>
                    <a:pt x="4589" y="1375"/>
                  </a:lnTo>
                  <a:lnTo>
                    <a:pt x="4593" y="1379"/>
                  </a:lnTo>
                  <a:lnTo>
                    <a:pt x="4593" y="1377"/>
                  </a:lnTo>
                  <a:lnTo>
                    <a:pt x="4594" y="1375"/>
                  </a:lnTo>
                  <a:lnTo>
                    <a:pt x="4596" y="1372"/>
                  </a:lnTo>
                  <a:lnTo>
                    <a:pt x="4596" y="1370"/>
                  </a:lnTo>
                  <a:lnTo>
                    <a:pt x="4598" y="1370"/>
                  </a:lnTo>
                  <a:lnTo>
                    <a:pt x="4600" y="1370"/>
                  </a:lnTo>
                  <a:lnTo>
                    <a:pt x="4600" y="1374"/>
                  </a:lnTo>
                  <a:lnTo>
                    <a:pt x="4601" y="1377"/>
                  </a:lnTo>
                  <a:lnTo>
                    <a:pt x="4603" y="1382"/>
                  </a:lnTo>
                  <a:lnTo>
                    <a:pt x="4603" y="1388"/>
                  </a:lnTo>
                  <a:lnTo>
                    <a:pt x="4603" y="1393"/>
                  </a:lnTo>
                  <a:lnTo>
                    <a:pt x="4591" y="1407"/>
                  </a:lnTo>
                  <a:lnTo>
                    <a:pt x="4580" y="1424"/>
                  </a:lnTo>
                  <a:lnTo>
                    <a:pt x="4584" y="1435"/>
                  </a:lnTo>
                  <a:lnTo>
                    <a:pt x="4582" y="1438"/>
                  </a:lnTo>
                  <a:lnTo>
                    <a:pt x="4577" y="1442"/>
                  </a:lnTo>
                  <a:lnTo>
                    <a:pt x="4572" y="1443"/>
                  </a:lnTo>
                  <a:lnTo>
                    <a:pt x="4567" y="1445"/>
                  </a:lnTo>
                  <a:lnTo>
                    <a:pt x="4561" y="1449"/>
                  </a:lnTo>
                  <a:lnTo>
                    <a:pt x="4558" y="1450"/>
                  </a:lnTo>
                  <a:lnTo>
                    <a:pt x="4554" y="1456"/>
                  </a:lnTo>
                  <a:lnTo>
                    <a:pt x="4554" y="1461"/>
                  </a:lnTo>
                  <a:lnTo>
                    <a:pt x="4553" y="1466"/>
                  </a:lnTo>
                  <a:lnTo>
                    <a:pt x="4553" y="1471"/>
                  </a:lnTo>
                  <a:lnTo>
                    <a:pt x="4551" y="1478"/>
                  </a:lnTo>
                  <a:lnTo>
                    <a:pt x="4547" y="1482"/>
                  </a:lnTo>
                  <a:lnTo>
                    <a:pt x="4542" y="1485"/>
                  </a:lnTo>
                  <a:lnTo>
                    <a:pt x="4537" y="1489"/>
                  </a:lnTo>
                  <a:lnTo>
                    <a:pt x="4532" y="1492"/>
                  </a:lnTo>
                  <a:lnTo>
                    <a:pt x="4526" y="1497"/>
                  </a:lnTo>
                  <a:lnTo>
                    <a:pt x="4519" y="1497"/>
                  </a:lnTo>
                  <a:lnTo>
                    <a:pt x="4511" y="1491"/>
                  </a:lnTo>
                  <a:lnTo>
                    <a:pt x="4502" y="1485"/>
                  </a:lnTo>
                  <a:lnTo>
                    <a:pt x="4495" y="1480"/>
                  </a:lnTo>
                  <a:lnTo>
                    <a:pt x="4488" y="1470"/>
                  </a:lnTo>
                  <a:lnTo>
                    <a:pt x="4493" y="1466"/>
                  </a:lnTo>
                  <a:lnTo>
                    <a:pt x="4495" y="1461"/>
                  </a:lnTo>
                  <a:lnTo>
                    <a:pt x="4497" y="1457"/>
                  </a:lnTo>
                  <a:lnTo>
                    <a:pt x="4498" y="1452"/>
                  </a:lnTo>
                  <a:lnTo>
                    <a:pt x="4500" y="1447"/>
                  </a:lnTo>
                  <a:lnTo>
                    <a:pt x="4504" y="1443"/>
                  </a:lnTo>
                  <a:lnTo>
                    <a:pt x="4514" y="1440"/>
                  </a:lnTo>
                  <a:lnTo>
                    <a:pt x="4525" y="1438"/>
                  </a:lnTo>
                  <a:lnTo>
                    <a:pt x="4535" y="1435"/>
                  </a:lnTo>
                  <a:lnTo>
                    <a:pt x="4540" y="1429"/>
                  </a:lnTo>
                  <a:lnTo>
                    <a:pt x="4549" y="1417"/>
                  </a:lnTo>
                  <a:lnTo>
                    <a:pt x="4556" y="1403"/>
                  </a:lnTo>
                  <a:lnTo>
                    <a:pt x="4565" y="1389"/>
                  </a:lnTo>
                  <a:lnTo>
                    <a:pt x="4572" y="1375"/>
                  </a:lnTo>
                  <a:lnTo>
                    <a:pt x="4577" y="1367"/>
                  </a:lnTo>
                  <a:close/>
                  <a:moveTo>
                    <a:pt x="4570" y="1239"/>
                  </a:moveTo>
                  <a:lnTo>
                    <a:pt x="4577" y="1239"/>
                  </a:lnTo>
                  <a:lnTo>
                    <a:pt x="4593" y="1255"/>
                  </a:lnTo>
                  <a:lnTo>
                    <a:pt x="4607" y="1269"/>
                  </a:lnTo>
                  <a:lnTo>
                    <a:pt x="4621" y="1285"/>
                  </a:lnTo>
                  <a:lnTo>
                    <a:pt x="4631" y="1305"/>
                  </a:lnTo>
                  <a:lnTo>
                    <a:pt x="4636" y="1305"/>
                  </a:lnTo>
                  <a:lnTo>
                    <a:pt x="4642" y="1305"/>
                  </a:lnTo>
                  <a:lnTo>
                    <a:pt x="4645" y="1305"/>
                  </a:lnTo>
                  <a:lnTo>
                    <a:pt x="4647" y="1305"/>
                  </a:lnTo>
                  <a:lnTo>
                    <a:pt x="4650" y="1305"/>
                  </a:lnTo>
                  <a:lnTo>
                    <a:pt x="4654" y="1302"/>
                  </a:lnTo>
                  <a:lnTo>
                    <a:pt x="4656" y="1299"/>
                  </a:lnTo>
                  <a:lnTo>
                    <a:pt x="4657" y="1293"/>
                  </a:lnTo>
                  <a:lnTo>
                    <a:pt x="4661" y="1293"/>
                  </a:lnTo>
                  <a:lnTo>
                    <a:pt x="4661" y="1316"/>
                  </a:lnTo>
                  <a:lnTo>
                    <a:pt x="4659" y="1321"/>
                  </a:lnTo>
                  <a:lnTo>
                    <a:pt x="4657" y="1326"/>
                  </a:lnTo>
                  <a:lnTo>
                    <a:pt x="4656" y="1332"/>
                  </a:lnTo>
                  <a:lnTo>
                    <a:pt x="4654" y="1335"/>
                  </a:lnTo>
                  <a:lnTo>
                    <a:pt x="4642" y="1335"/>
                  </a:lnTo>
                  <a:lnTo>
                    <a:pt x="4642" y="1347"/>
                  </a:lnTo>
                  <a:lnTo>
                    <a:pt x="4631" y="1358"/>
                  </a:lnTo>
                  <a:lnTo>
                    <a:pt x="4622" y="1368"/>
                  </a:lnTo>
                  <a:lnTo>
                    <a:pt x="4612" y="1379"/>
                  </a:lnTo>
                  <a:lnTo>
                    <a:pt x="4612" y="1374"/>
                  </a:lnTo>
                  <a:lnTo>
                    <a:pt x="4610" y="1370"/>
                  </a:lnTo>
                  <a:lnTo>
                    <a:pt x="4610" y="1367"/>
                  </a:lnTo>
                  <a:lnTo>
                    <a:pt x="4610" y="1361"/>
                  </a:lnTo>
                  <a:lnTo>
                    <a:pt x="4612" y="1358"/>
                  </a:lnTo>
                  <a:lnTo>
                    <a:pt x="4612" y="1354"/>
                  </a:lnTo>
                  <a:lnTo>
                    <a:pt x="4612" y="1351"/>
                  </a:lnTo>
                  <a:lnTo>
                    <a:pt x="4610" y="1349"/>
                  </a:lnTo>
                  <a:lnTo>
                    <a:pt x="4607" y="1347"/>
                  </a:lnTo>
                  <a:lnTo>
                    <a:pt x="4603" y="1346"/>
                  </a:lnTo>
                  <a:lnTo>
                    <a:pt x="4600" y="1344"/>
                  </a:lnTo>
                  <a:lnTo>
                    <a:pt x="4596" y="1342"/>
                  </a:lnTo>
                  <a:lnTo>
                    <a:pt x="4593" y="1340"/>
                  </a:lnTo>
                  <a:lnTo>
                    <a:pt x="4591" y="1339"/>
                  </a:lnTo>
                  <a:lnTo>
                    <a:pt x="4591" y="1337"/>
                  </a:lnTo>
                  <a:lnTo>
                    <a:pt x="4593" y="1335"/>
                  </a:lnTo>
                  <a:lnTo>
                    <a:pt x="4596" y="1330"/>
                  </a:lnTo>
                  <a:lnTo>
                    <a:pt x="4601" y="1326"/>
                  </a:lnTo>
                  <a:lnTo>
                    <a:pt x="4607" y="1321"/>
                  </a:lnTo>
                  <a:lnTo>
                    <a:pt x="4612" y="1316"/>
                  </a:lnTo>
                  <a:lnTo>
                    <a:pt x="4605" y="1309"/>
                  </a:lnTo>
                  <a:lnTo>
                    <a:pt x="4598" y="1297"/>
                  </a:lnTo>
                  <a:lnTo>
                    <a:pt x="4587" y="1279"/>
                  </a:lnTo>
                  <a:lnTo>
                    <a:pt x="4579" y="1264"/>
                  </a:lnTo>
                  <a:lnTo>
                    <a:pt x="4574" y="1250"/>
                  </a:lnTo>
                  <a:lnTo>
                    <a:pt x="4570" y="1239"/>
                  </a:lnTo>
                  <a:close/>
                  <a:moveTo>
                    <a:pt x="4507" y="1056"/>
                  </a:moveTo>
                  <a:lnTo>
                    <a:pt x="4516" y="1056"/>
                  </a:lnTo>
                  <a:lnTo>
                    <a:pt x="4532" y="1068"/>
                  </a:lnTo>
                  <a:lnTo>
                    <a:pt x="4551" y="1079"/>
                  </a:lnTo>
                  <a:lnTo>
                    <a:pt x="4551" y="1089"/>
                  </a:lnTo>
                  <a:lnTo>
                    <a:pt x="4539" y="1089"/>
                  </a:lnTo>
                  <a:lnTo>
                    <a:pt x="4530" y="1082"/>
                  </a:lnTo>
                  <a:lnTo>
                    <a:pt x="4521" y="1075"/>
                  </a:lnTo>
                  <a:lnTo>
                    <a:pt x="4514" y="1066"/>
                  </a:lnTo>
                  <a:lnTo>
                    <a:pt x="4507" y="1056"/>
                  </a:lnTo>
                  <a:close/>
                  <a:moveTo>
                    <a:pt x="4692" y="995"/>
                  </a:moveTo>
                  <a:lnTo>
                    <a:pt x="4696" y="995"/>
                  </a:lnTo>
                  <a:lnTo>
                    <a:pt x="4699" y="997"/>
                  </a:lnTo>
                  <a:lnTo>
                    <a:pt x="4699" y="997"/>
                  </a:lnTo>
                  <a:lnTo>
                    <a:pt x="4701" y="998"/>
                  </a:lnTo>
                  <a:lnTo>
                    <a:pt x="4701" y="1000"/>
                  </a:lnTo>
                  <a:lnTo>
                    <a:pt x="4703" y="1002"/>
                  </a:lnTo>
                  <a:lnTo>
                    <a:pt x="4704" y="1005"/>
                  </a:lnTo>
                  <a:lnTo>
                    <a:pt x="4708" y="1011"/>
                  </a:lnTo>
                  <a:lnTo>
                    <a:pt x="4710" y="1017"/>
                  </a:lnTo>
                  <a:lnTo>
                    <a:pt x="4711" y="1024"/>
                  </a:lnTo>
                  <a:lnTo>
                    <a:pt x="4704" y="1024"/>
                  </a:lnTo>
                  <a:lnTo>
                    <a:pt x="4704" y="1017"/>
                  </a:lnTo>
                  <a:lnTo>
                    <a:pt x="4699" y="1014"/>
                  </a:lnTo>
                  <a:lnTo>
                    <a:pt x="4697" y="1009"/>
                  </a:lnTo>
                  <a:lnTo>
                    <a:pt x="4696" y="1005"/>
                  </a:lnTo>
                  <a:lnTo>
                    <a:pt x="4694" y="1000"/>
                  </a:lnTo>
                  <a:lnTo>
                    <a:pt x="4692" y="995"/>
                  </a:lnTo>
                  <a:close/>
                  <a:moveTo>
                    <a:pt x="4532" y="974"/>
                  </a:moveTo>
                  <a:lnTo>
                    <a:pt x="4535" y="974"/>
                  </a:lnTo>
                  <a:lnTo>
                    <a:pt x="4537" y="976"/>
                  </a:lnTo>
                  <a:lnTo>
                    <a:pt x="4537" y="977"/>
                  </a:lnTo>
                  <a:lnTo>
                    <a:pt x="4539" y="977"/>
                  </a:lnTo>
                  <a:lnTo>
                    <a:pt x="4540" y="977"/>
                  </a:lnTo>
                  <a:lnTo>
                    <a:pt x="4542" y="979"/>
                  </a:lnTo>
                  <a:lnTo>
                    <a:pt x="4544" y="984"/>
                  </a:lnTo>
                  <a:lnTo>
                    <a:pt x="4544" y="990"/>
                  </a:lnTo>
                  <a:lnTo>
                    <a:pt x="4546" y="993"/>
                  </a:lnTo>
                  <a:lnTo>
                    <a:pt x="4547" y="997"/>
                  </a:lnTo>
                  <a:lnTo>
                    <a:pt x="4549" y="1000"/>
                  </a:lnTo>
                  <a:lnTo>
                    <a:pt x="4551" y="1005"/>
                  </a:lnTo>
                  <a:lnTo>
                    <a:pt x="4539" y="1005"/>
                  </a:lnTo>
                  <a:lnTo>
                    <a:pt x="4537" y="997"/>
                  </a:lnTo>
                  <a:lnTo>
                    <a:pt x="4533" y="991"/>
                  </a:lnTo>
                  <a:lnTo>
                    <a:pt x="4532" y="984"/>
                  </a:lnTo>
                  <a:lnTo>
                    <a:pt x="4532" y="974"/>
                  </a:lnTo>
                  <a:close/>
                  <a:moveTo>
                    <a:pt x="2907" y="967"/>
                  </a:moveTo>
                  <a:lnTo>
                    <a:pt x="2907" y="974"/>
                  </a:lnTo>
                  <a:lnTo>
                    <a:pt x="2915" y="993"/>
                  </a:lnTo>
                  <a:lnTo>
                    <a:pt x="2915" y="1014"/>
                  </a:lnTo>
                  <a:lnTo>
                    <a:pt x="2910" y="1033"/>
                  </a:lnTo>
                  <a:lnTo>
                    <a:pt x="2901" y="1052"/>
                  </a:lnTo>
                  <a:lnTo>
                    <a:pt x="2891" y="1070"/>
                  </a:lnTo>
                  <a:lnTo>
                    <a:pt x="2882" y="1087"/>
                  </a:lnTo>
                  <a:lnTo>
                    <a:pt x="2875" y="1101"/>
                  </a:lnTo>
                  <a:lnTo>
                    <a:pt x="2872" y="1119"/>
                  </a:lnTo>
                  <a:lnTo>
                    <a:pt x="2870" y="1134"/>
                  </a:lnTo>
                  <a:lnTo>
                    <a:pt x="2868" y="1147"/>
                  </a:lnTo>
                  <a:lnTo>
                    <a:pt x="2861" y="1157"/>
                  </a:lnTo>
                  <a:lnTo>
                    <a:pt x="2849" y="1166"/>
                  </a:lnTo>
                  <a:lnTo>
                    <a:pt x="2849" y="1162"/>
                  </a:lnTo>
                  <a:lnTo>
                    <a:pt x="2842" y="1161"/>
                  </a:lnTo>
                  <a:lnTo>
                    <a:pt x="2837" y="1159"/>
                  </a:lnTo>
                  <a:lnTo>
                    <a:pt x="2832" y="1155"/>
                  </a:lnTo>
                  <a:lnTo>
                    <a:pt x="2828" y="1150"/>
                  </a:lnTo>
                  <a:lnTo>
                    <a:pt x="2826" y="1143"/>
                  </a:lnTo>
                  <a:lnTo>
                    <a:pt x="2819" y="1129"/>
                  </a:lnTo>
                  <a:lnTo>
                    <a:pt x="2818" y="1115"/>
                  </a:lnTo>
                  <a:lnTo>
                    <a:pt x="2823" y="1103"/>
                  </a:lnTo>
                  <a:lnTo>
                    <a:pt x="2828" y="1089"/>
                  </a:lnTo>
                  <a:lnTo>
                    <a:pt x="2833" y="1075"/>
                  </a:lnTo>
                  <a:lnTo>
                    <a:pt x="2833" y="1066"/>
                  </a:lnTo>
                  <a:lnTo>
                    <a:pt x="2832" y="1052"/>
                  </a:lnTo>
                  <a:lnTo>
                    <a:pt x="2830" y="1038"/>
                  </a:lnTo>
                  <a:lnTo>
                    <a:pt x="2830" y="1024"/>
                  </a:lnTo>
                  <a:lnTo>
                    <a:pt x="2849" y="1024"/>
                  </a:lnTo>
                  <a:lnTo>
                    <a:pt x="2854" y="1016"/>
                  </a:lnTo>
                  <a:lnTo>
                    <a:pt x="2865" y="1005"/>
                  </a:lnTo>
                  <a:lnTo>
                    <a:pt x="2875" y="993"/>
                  </a:lnTo>
                  <a:lnTo>
                    <a:pt x="2887" y="981"/>
                  </a:lnTo>
                  <a:lnTo>
                    <a:pt x="2898" y="972"/>
                  </a:lnTo>
                  <a:lnTo>
                    <a:pt x="2907" y="967"/>
                  </a:lnTo>
                  <a:close/>
                  <a:moveTo>
                    <a:pt x="4455" y="913"/>
                  </a:moveTo>
                  <a:lnTo>
                    <a:pt x="4469" y="918"/>
                  </a:lnTo>
                  <a:lnTo>
                    <a:pt x="4469" y="925"/>
                  </a:lnTo>
                  <a:lnTo>
                    <a:pt x="4458" y="925"/>
                  </a:lnTo>
                  <a:lnTo>
                    <a:pt x="4458" y="921"/>
                  </a:lnTo>
                  <a:lnTo>
                    <a:pt x="4457" y="920"/>
                  </a:lnTo>
                  <a:lnTo>
                    <a:pt x="4457" y="918"/>
                  </a:lnTo>
                  <a:lnTo>
                    <a:pt x="4455" y="918"/>
                  </a:lnTo>
                  <a:lnTo>
                    <a:pt x="4455" y="916"/>
                  </a:lnTo>
                  <a:lnTo>
                    <a:pt x="4455" y="913"/>
                  </a:lnTo>
                  <a:close/>
                  <a:moveTo>
                    <a:pt x="4205" y="909"/>
                  </a:moveTo>
                  <a:lnTo>
                    <a:pt x="4209" y="909"/>
                  </a:lnTo>
                  <a:lnTo>
                    <a:pt x="4210" y="918"/>
                  </a:lnTo>
                  <a:lnTo>
                    <a:pt x="4212" y="930"/>
                  </a:lnTo>
                  <a:lnTo>
                    <a:pt x="4217" y="944"/>
                  </a:lnTo>
                  <a:lnTo>
                    <a:pt x="4221" y="956"/>
                  </a:lnTo>
                  <a:lnTo>
                    <a:pt x="4224" y="963"/>
                  </a:lnTo>
                  <a:lnTo>
                    <a:pt x="4226" y="965"/>
                  </a:lnTo>
                  <a:lnTo>
                    <a:pt x="4231" y="967"/>
                  </a:lnTo>
                  <a:lnTo>
                    <a:pt x="4235" y="967"/>
                  </a:lnTo>
                  <a:lnTo>
                    <a:pt x="4240" y="969"/>
                  </a:lnTo>
                  <a:lnTo>
                    <a:pt x="4244" y="969"/>
                  </a:lnTo>
                  <a:lnTo>
                    <a:pt x="4247" y="970"/>
                  </a:lnTo>
                  <a:lnTo>
                    <a:pt x="4247" y="976"/>
                  </a:lnTo>
                  <a:lnTo>
                    <a:pt x="4251" y="988"/>
                  </a:lnTo>
                  <a:lnTo>
                    <a:pt x="4254" y="1002"/>
                  </a:lnTo>
                  <a:lnTo>
                    <a:pt x="4259" y="1019"/>
                  </a:lnTo>
                  <a:lnTo>
                    <a:pt x="4263" y="1031"/>
                  </a:lnTo>
                  <a:lnTo>
                    <a:pt x="4266" y="1040"/>
                  </a:lnTo>
                  <a:lnTo>
                    <a:pt x="4275" y="1040"/>
                  </a:lnTo>
                  <a:lnTo>
                    <a:pt x="4280" y="1042"/>
                  </a:lnTo>
                  <a:lnTo>
                    <a:pt x="4286" y="1044"/>
                  </a:lnTo>
                  <a:lnTo>
                    <a:pt x="4289" y="1047"/>
                  </a:lnTo>
                  <a:lnTo>
                    <a:pt x="4292" y="1052"/>
                  </a:lnTo>
                  <a:lnTo>
                    <a:pt x="4301" y="1065"/>
                  </a:lnTo>
                  <a:lnTo>
                    <a:pt x="4305" y="1082"/>
                  </a:lnTo>
                  <a:lnTo>
                    <a:pt x="4324" y="1082"/>
                  </a:lnTo>
                  <a:lnTo>
                    <a:pt x="4331" y="1100"/>
                  </a:lnTo>
                  <a:lnTo>
                    <a:pt x="4341" y="1112"/>
                  </a:lnTo>
                  <a:lnTo>
                    <a:pt x="4350" y="1124"/>
                  </a:lnTo>
                  <a:lnTo>
                    <a:pt x="4359" y="1140"/>
                  </a:lnTo>
                  <a:lnTo>
                    <a:pt x="4362" y="1166"/>
                  </a:lnTo>
                  <a:lnTo>
                    <a:pt x="4361" y="1187"/>
                  </a:lnTo>
                  <a:lnTo>
                    <a:pt x="4355" y="1208"/>
                  </a:lnTo>
                  <a:lnTo>
                    <a:pt x="4347" y="1227"/>
                  </a:lnTo>
                  <a:lnTo>
                    <a:pt x="4338" y="1248"/>
                  </a:lnTo>
                  <a:lnTo>
                    <a:pt x="4327" y="1271"/>
                  </a:lnTo>
                  <a:lnTo>
                    <a:pt x="4324" y="1285"/>
                  </a:lnTo>
                  <a:lnTo>
                    <a:pt x="4319" y="1299"/>
                  </a:lnTo>
                  <a:lnTo>
                    <a:pt x="4315" y="1314"/>
                  </a:lnTo>
                  <a:lnTo>
                    <a:pt x="4310" y="1326"/>
                  </a:lnTo>
                  <a:lnTo>
                    <a:pt x="4301" y="1335"/>
                  </a:lnTo>
                  <a:lnTo>
                    <a:pt x="4291" y="1340"/>
                  </a:lnTo>
                  <a:lnTo>
                    <a:pt x="4279" y="1346"/>
                  </a:lnTo>
                  <a:lnTo>
                    <a:pt x="4266" y="1351"/>
                  </a:lnTo>
                  <a:lnTo>
                    <a:pt x="4258" y="1354"/>
                  </a:lnTo>
                  <a:lnTo>
                    <a:pt x="4247" y="1346"/>
                  </a:lnTo>
                  <a:lnTo>
                    <a:pt x="4235" y="1335"/>
                  </a:lnTo>
                  <a:lnTo>
                    <a:pt x="4226" y="1342"/>
                  </a:lnTo>
                  <a:lnTo>
                    <a:pt x="4216" y="1346"/>
                  </a:lnTo>
                  <a:lnTo>
                    <a:pt x="4203" y="1344"/>
                  </a:lnTo>
                  <a:lnTo>
                    <a:pt x="4190" y="1342"/>
                  </a:lnTo>
                  <a:lnTo>
                    <a:pt x="4174" y="1340"/>
                  </a:lnTo>
                  <a:lnTo>
                    <a:pt x="4167" y="1305"/>
                  </a:lnTo>
                  <a:lnTo>
                    <a:pt x="4162" y="1304"/>
                  </a:lnTo>
                  <a:lnTo>
                    <a:pt x="4156" y="1302"/>
                  </a:lnTo>
                  <a:lnTo>
                    <a:pt x="4151" y="1300"/>
                  </a:lnTo>
                  <a:lnTo>
                    <a:pt x="4148" y="1297"/>
                  </a:lnTo>
                  <a:lnTo>
                    <a:pt x="4144" y="1295"/>
                  </a:lnTo>
                  <a:lnTo>
                    <a:pt x="4142" y="1293"/>
                  </a:lnTo>
                  <a:lnTo>
                    <a:pt x="4142" y="1292"/>
                  </a:lnTo>
                  <a:lnTo>
                    <a:pt x="4144" y="1290"/>
                  </a:lnTo>
                  <a:lnTo>
                    <a:pt x="4144" y="1288"/>
                  </a:lnTo>
                  <a:lnTo>
                    <a:pt x="4144" y="1286"/>
                  </a:lnTo>
                  <a:lnTo>
                    <a:pt x="4142" y="1285"/>
                  </a:lnTo>
                  <a:lnTo>
                    <a:pt x="4141" y="1283"/>
                  </a:lnTo>
                  <a:lnTo>
                    <a:pt x="4135" y="1281"/>
                  </a:lnTo>
                  <a:lnTo>
                    <a:pt x="4134" y="1283"/>
                  </a:lnTo>
                  <a:lnTo>
                    <a:pt x="4134" y="1285"/>
                  </a:lnTo>
                  <a:lnTo>
                    <a:pt x="4134" y="1285"/>
                  </a:lnTo>
                  <a:lnTo>
                    <a:pt x="4132" y="1286"/>
                  </a:lnTo>
                  <a:lnTo>
                    <a:pt x="4130" y="1286"/>
                  </a:lnTo>
                  <a:lnTo>
                    <a:pt x="4128" y="1286"/>
                  </a:lnTo>
                  <a:lnTo>
                    <a:pt x="4128" y="1281"/>
                  </a:lnTo>
                  <a:lnTo>
                    <a:pt x="4123" y="1281"/>
                  </a:lnTo>
                  <a:lnTo>
                    <a:pt x="4123" y="1278"/>
                  </a:lnTo>
                  <a:lnTo>
                    <a:pt x="4130" y="1274"/>
                  </a:lnTo>
                  <a:lnTo>
                    <a:pt x="4135" y="1269"/>
                  </a:lnTo>
                  <a:lnTo>
                    <a:pt x="4139" y="1264"/>
                  </a:lnTo>
                  <a:lnTo>
                    <a:pt x="4135" y="1264"/>
                  </a:lnTo>
                  <a:lnTo>
                    <a:pt x="4135" y="1258"/>
                  </a:lnTo>
                  <a:lnTo>
                    <a:pt x="4127" y="1267"/>
                  </a:lnTo>
                  <a:lnTo>
                    <a:pt x="4118" y="1272"/>
                  </a:lnTo>
                  <a:lnTo>
                    <a:pt x="4104" y="1278"/>
                  </a:lnTo>
                  <a:lnTo>
                    <a:pt x="4099" y="1267"/>
                  </a:lnTo>
                  <a:lnTo>
                    <a:pt x="4092" y="1257"/>
                  </a:lnTo>
                  <a:lnTo>
                    <a:pt x="4083" y="1248"/>
                  </a:lnTo>
                  <a:lnTo>
                    <a:pt x="4071" y="1241"/>
                  </a:lnTo>
                  <a:lnTo>
                    <a:pt x="4055" y="1239"/>
                  </a:lnTo>
                  <a:lnTo>
                    <a:pt x="4045" y="1236"/>
                  </a:lnTo>
                  <a:lnTo>
                    <a:pt x="4031" y="1234"/>
                  </a:lnTo>
                  <a:lnTo>
                    <a:pt x="4011" y="1236"/>
                  </a:lnTo>
                  <a:lnTo>
                    <a:pt x="3992" y="1237"/>
                  </a:lnTo>
                  <a:lnTo>
                    <a:pt x="3973" y="1241"/>
                  </a:lnTo>
                  <a:lnTo>
                    <a:pt x="3956" y="1244"/>
                  </a:lnTo>
                  <a:lnTo>
                    <a:pt x="3943" y="1248"/>
                  </a:lnTo>
                  <a:lnTo>
                    <a:pt x="3936" y="1271"/>
                  </a:lnTo>
                  <a:lnTo>
                    <a:pt x="3919" y="1271"/>
                  </a:lnTo>
                  <a:lnTo>
                    <a:pt x="3903" y="1269"/>
                  </a:lnTo>
                  <a:lnTo>
                    <a:pt x="3886" y="1271"/>
                  </a:lnTo>
                  <a:lnTo>
                    <a:pt x="3874" y="1274"/>
                  </a:lnTo>
                  <a:lnTo>
                    <a:pt x="3861" y="1279"/>
                  </a:lnTo>
                  <a:lnTo>
                    <a:pt x="3851" y="1285"/>
                  </a:lnTo>
                  <a:lnTo>
                    <a:pt x="3839" y="1286"/>
                  </a:lnTo>
                  <a:lnTo>
                    <a:pt x="3825" y="1286"/>
                  </a:lnTo>
                  <a:lnTo>
                    <a:pt x="3821" y="1279"/>
                  </a:lnTo>
                  <a:lnTo>
                    <a:pt x="3818" y="1274"/>
                  </a:lnTo>
                  <a:lnTo>
                    <a:pt x="3812" y="1269"/>
                  </a:lnTo>
                  <a:lnTo>
                    <a:pt x="3809" y="1264"/>
                  </a:lnTo>
                  <a:lnTo>
                    <a:pt x="3818" y="1251"/>
                  </a:lnTo>
                  <a:lnTo>
                    <a:pt x="3819" y="1236"/>
                  </a:lnTo>
                  <a:lnTo>
                    <a:pt x="3818" y="1218"/>
                  </a:lnTo>
                  <a:lnTo>
                    <a:pt x="3811" y="1201"/>
                  </a:lnTo>
                  <a:lnTo>
                    <a:pt x="3804" y="1182"/>
                  </a:lnTo>
                  <a:lnTo>
                    <a:pt x="3795" y="1164"/>
                  </a:lnTo>
                  <a:lnTo>
                    <a:pt x="3790" y="1148"/>
                  </a:lnTo>
                  <a:lnTo>
                    <a:pt x="3786" y="1136"/>
                  </a:lnTo>
                  <a:lnTo>
                    <a:pt x="3790" y="1136"/>
                  </a:lnTo>
                  <a:lnTo>
                    <a:pt x="3793" y="1138"/>
                  </a:lnTo>
                  <a:lnTo>
                    <a:pt x="3795" y="1138"/>
                  </a:lnTo>
                  <a:lnTo>
                    <a:pt x="3797" y="1140"/>
                  </a:lnTo>
                  <a:lnTo>
                    <a:pt x="3797" y="1140"/>
                  </a:lnTo>
                  <a:lnTo>
                    <a:pt x="3799" y="1138"/>
                  </a:lnTo>
                  <a:lnTo>
                    <a:pt x="3800" y="1136"/>
                  </a:lnTo>
                  <a:lnTo>
                    <a:pt x="3802" y="1133"/>
                  </a:lnTo>
                  <a:lnTo>
                    <a:pt x="3793" y="1124"/>
                  </a:lnTo>
                  <a:lnTo>
                    <a:pt x="3790" y="1113"/>
                  </a:lnTo>
                  <a:lnTo>
                    <a:pt x="3786" y="1101"/>
                  </a:lnTo>
                  <a:lnTo>
                    <a:pt x="3795" y="1091"/>
                  </a:lnTo>
                  <a:lnTo>
                    <a:pt x="3802" y="1080"/>
                  </a:lnTo>
                  <a:lnTo>
                    <a:pt x="3809" y="1070"/>
                  </a:lnTo>
                  <a:lnTo>
                    <a:pt x="3819" y="1061"/>
                  </a:lnTo>
                  <a:lnTo>
                    <a:pt x="3832" y="1056"/>
                  </a:lnTo>
                  <a:lnTo>
                    <a:pt x="3840" y="1056"/>
                  </a:lnTo>
                  <a:lnTo>
                    <a:pt x="3854" y="1054"/>
                  </a:lnTo>
                  <a:lnTo>
                    <a:pt x="3872" y="1051"/>
                  </a:lnTo>
                  <a:lnTo>
                    <a:pt x="3888" y="1047"/>
                  </a:lnTo>
                  <a:lnTo>
                    <a:pt x="3902" y="1044"/>
                  </a:lnTo>
                  <a:lnTo>
                    <a:pt x="3907" y="1031"/>
                  </a:lnTo>
                  <a:lnTo>
                    <a:pt x="3915" y="1017"/>
                  </a:lnTo>
                  <a:lnTo>
                    <a:pt x="3926" y="1007"/>
                  </a:lnTo>
                  <a:lnTo>
                    <a:pt x="3940" y="1002"/>
                  </a:lnTo>
                  <a:lnTo>
                    <a:pt x="3940" y="990"/>
                  </a:lnTo>
                  <a:lnTo>
                    <a:pt x="3947" y="986"/>
                  </a:lnTo>
                  <a:lnTo>
                    <a:pt x="3956" y="977"/>
                  </a:lnTo>
                  <a:lnTo>
                    <a:pt x="3966" y="969"/>
                  </a:lnTo>
                  <a:lnTo>
                    <a:pt x="3977" y="962"/>
                  </a:lnTo>
                  <a:lnTo>
                    <a:pt x="3987" y="956"/>
                  </a:lnTo>
                  <a:lnTo>
                    <a:pt x="3994" y="960"/>
                  </a:lnTo>
                  <a:lnTo>
                    <a:pt x="3996" y="962"/>
                  </a:lnTo>
                  <a:lnTo>
                    <a:pt x="3996" y="965"/>
                  </a:lnTo>
                  <a:lnTo>
                    <a:pt x="3996" y="969"/>
                  </a:lnTo>
                  <a:lnTo>
                    <a:pt x="3998" y="974"/>
                  </a:lnTo>
                  <a:lnTo>
                    <a:pt x="4003" y="976"/>
                  </a:lnTo>
                  <a:lnTo>
                    <a:pt x="4008" y="976"/>
                  </a:lnTo>
                  <a:lnTo>
                    <a:pt x="4011" y="977"/>
                  </a:lnTo>
                  <a:lnTo>
                    <a:pt x="4017" y="979"/>
                  </a:lnTo>
                  <a:lnTo>
                    <a:pt x="4020" y="963"/>
                  </a:lnTo>
                  <a:lnTo>
                    <a:pt x="4025" y="955"/>
                  </a:lnTo>
                  <a:lnTo>
                    <a:pt x="4032" y="949"/>
                  </a:lnTo>
                  <a:lnTo>
                    <a:pt x="4041" y="944"/>
                  </a:lnTo>
                  <a:lnTo>
                    <a:pt x="4050" y="941"/>
                  </a:lnTo>
                  <a:lnTo>
                    <a:pt x="4059" y="932"/>
                  </a:lnTo>
                  <a:lnTo>
                    <a:pt x="4055" y="930"/>
                  </a:lnTo>
                  <a:lnTo>
                    <a:pt x="4055" y="928"/>
                  </a:lnTo>
                  <a:lnTo>
                    <a:pt x="4053" y="927"/>
                  </a:lnTo>
                  <a:lnTo>
                    <a:pt x="4052" y="925"/>
                  </a:lnTo>
                  <a:lnTo>
                    <a:pt x="4066" y="925"/>
                  </a:lnTo>
                  <a:lnTo>
                    <a:pt x="4080" y="932"/>
                  </a:lnTo>
                  <a:lnTo>
                    <a:pt x="4095" y="934"/>
                  </a:lnTo>
                  <a:lnTo>
                    <a:pt x="4111" y="934"/>
                  </a:lnTo>
                  <a:lnTo>
                    <a:pt x="4128" y="932"/>
                  </a:lnTo>
                  <a:lnTo>
                    <a:pt x="4128" y="941"/>
                  </a:lnTo>
                  <a:lnTo>
                    <a:pt x="4116" y="956"/>
                  </a:lnTo>
                  <a:lnTo>
                    <a:pt x="4109" y="979"/>
                  </a:lnTo>
                  <a:lnTo>
                    <a:pt x="4121" y="986"/>
                  </a:lnTo>
                  <a:lnTo>
                    <a:pt x="4137" y="995"/>
                  </a:lnTo>
                  <a:lnTo>
                    <a:pt x="4153" y="1004"/>
                  </a:lnTo>
                  <a:lnTo>
                    <a:pt x="4169" y="1009"/>
                  </a:lnTo>
                  <a:lnTo>
                    <a:pt x="4181" y="1009"/>
                  </a:lnTo>
                  <a:lnTo>
                    <a:pt x="4190" y="995"/>
                  </a:lnTo>
                  <a:lnTo>
                    <a:pt x="4195" y="972"/>
                  </a:lnTo>
                  <a:lnTo>
                    <a:pt x="4196" y="949"/>
                  </a:lnTo>
                  <a:lnTo>
                    <a:pt x="4200" y="927"/>
                  </a:lnTo>
                  <a:lnTo>
                    <a:pt x="4205" y="909"/>
                  </a:lnTo>
                  <a:close/>
                  <a:moveTo>
                    <a:pt x="4439" y="897"/>
                  </a:moveTo>
                  <a:lnTo>
                    <a:pt x="4443" y="901"/>
                  </a:lnTo>
                  <a:lnTo>
                    <a:pt x="4446" y="904"/>
                  </a:lnTo>
                  <a:lnTo>
                    <a:pt x="4450" y="906"/>
                  </a:lnTo>
                  <a:lnTo>
                    <a:pt x="4450" y="913"/>
                  </a:lnTo>
                  <a:lnTo>
                    <a:pt x="4443" y="913"/>
                  </a:lnTo>
                  <a:lnTo>
                    <a:pt x="4441" y="913"/>
                  </a:lnTo>
                  <a:lnTo>
                    <a:pt x="4439" y="911"/>
                  </a:lnTo>
                  <a:lnTo>
                    <a:pt x="4437" y="911"/>
                  </a:lnTo>
                  <a:lnTo>
                    <a:pt x="4436" y="911"/>
                  </a:lnTo>
                  <a:lnTo>
                    <a:pt x="4430" y="909"/>
                  </a:lnTo>
                  <a:lnTo>
                    <a:pt x="4432" y="906"/>
                  </a:lnTo>
                  <a:lnTo>
                    <a:pt x="4432" y="902"/>
                  </a:lnTo>
                  <a:lnTo>
                    <a:pt x="4432" y="902"/>
                  </a:lnTo>
                  <a:lnTo>
                    <a:pt x="4432" y="901"/>
                  </a:lnTo>
                  <a:lnTo>
                    <a:pt x="4434" y="901"/>
                  </a:lnTo>
                  <a:lnTo>
                    <a:pt x="4436" y="901"/>
                  </a:lnTo>
                  <a:lnTo>
                    <a:pt x="4439" y="897"/>
                  </a:lnTo>
                  <a:close/>
                  <a:moveTo>
                    <a:pt x="3867" y="897"/>
                  </a:moveTo>
                  <a:lnTo>
                    <a:pt x="3874" y="899"/>
                  </a:lnTo>
                  <a:lnTo>
                    <a:pt x="3879" y="899"/>
                  </a:lnTo>
                  <a:lnTo>
                    <a:pt x="3884" y="899"/>
                  </a:lnTo>
                  <a:lnTo>
                    <a:pt x="3888" y="901"/>
                  </a:lnTo>
                  <a:lnTo>
                    <a:pt x="3893" y="902"/>
                  </a:lnTo>
                  <a:lnTo>
                    <a:pt x="3893" y="909"/>
                  </a:lnTo>
                  <a:lnTo>
                    <a:pt x="3889" y="909"/>
                  </a:lnTo>
                  <a:lnTo>
                    <a:pt x="3889" y="913"/>
                  </a:lnTo>
                  <a:lnTo>
                    <a:pt x="3884" y="911"/>
                  </a:lnTo>
                  <a:lnTo>
                    <a:pt x="3879" y="909"/>
                  </a:lnTo>
                  <a:lnTo>
                    <a:pt x="3874" y="906"/>
                  </a:lnTo>
                  <a:lnTo>
                    <a:pt x="3870" y="902"/>
                  </a:lnTo>
                  <a:lnTo>
                    <a:pt x="3867" y="897"/>
                  </a:lnTo>
                  <a:close/>
                  <a:moveTo>
                    <a:pt x="4443" y="887"/>
                  </a:moveTo>
                  <a:lnTo>
                    <a:pt x="4455" y="887"/>
                  </a:lnTo>
                  <a:lnTo>
                    <a:pt x="4462" y="909"/>
                  </a:lnTo>
                  <a:lnTo>
                    <a:pt x="4455" y="909"/>
                  </a:lnTo>
                  <a:lnTo>
                    <a:pt x="4455" y="906"/>
                  </a:lnTo>
                  <a:lnTo>
                    <a:pt x="4450" y="902"/>
                  </a:lnTo>
                  <a:lnTo>
                    <a:pt x="4448" y="899"/>
                  </a:lnTo>
                  <a:lnTo>
                    <a:pt x="4446" y="895"/>
                  </a:lnTo>
                  <a:lnTo>
                    <a:pt x="4444" y="892"/>
                  </a:lnTo>
                  <a:lnTo>
                    <a:pt x="4443" y="887"/>
                  </a:lnTo>
                  <a:close/>
                  <a:moveTo>
                    <a:pt x="3963" y="883"/>
                  </a:moveTo>
                  <a:lnTo>
                    <a:pt x="3982" y="883"/>
                  </a:lnTo>
                  <a:lnTo>
                    <a:pt x="3982" y="887"/>
                  </a:lnTo>
                  <a:lnTo>
                    <a:pt x="3978" y="887"/>
                  </a:lnTo>
                  <a:lnTo>
                    <a:pt x="3966" y="895"/>
                  </a:lnTo>
                  <a:lnTo>
                    <a:pt x="3952" y="904"/>
                  </a:lnTo>
                  <a:lnTo>
                    <a:pt x="3940" y="913"/>
                  </a:lnTo>
                  <a:lnTo>
                    <a:pt x="3936" y="913"/>
                  </a:lnTo>
                  <a:lnTo>
                    <a:pt x="3935" y="911"/>
                  </a:lnTo>
                  <a:lnTo>
                    <a:pt x="3935" y="911"/>
                  </a:lnTo>
                  <a:lnTo>
                    <a:pt x="3933" y="911"/>
                  </a:lnTo>
                  <a:lnTo>
                    <a:pt x="3931" y="909"/>
                  </a:lnTo>
                  <a:lnTo>
                    <a:pt x="3928" y="909"/>
                  </a:lnTo>
                  <a:lnTo>
                    <a:pt x="3928" y="906"/>
                  </a:lnTo>
                  <a:lnTo>
                    <a:pt x="3945" y="895"/>
                  </a:lnTo>
                  <a:lnTo>
                    <a:pt x="3963" y="883"/>
                  </a:lnTo>
                  <a:close/>
                  <a:moveTo>
                    <a:pt x="3917" y="878"/>
                  </a:moveTo>
                  <a:lnTo>
                    <a:pt x="3921" y="881"/>
                  </a:lnTo>
                  <a:lnTo>
                    <a:pt x="3922" y="881"/>
                  </a:lnTo>
                  <a:lnTo>
                    <a:pt x="3922" y="881"/>
                  </a:lnTo>
                  <a:lnTo>
                    <a:pt x="3922" y="883"/>
                  </a:lnTo>
                  <a:lnTo>
                    <a:pt x="3922" y="883"/>
                  </a:lnTo>
                  <a:lnTo>
                    <a:pt x="3922" y="887"/>
                  </a:lnTo>
                  <a:lnTo>
                    <a:pt x="3924" y="890"/>
                  </a:lnTo>
                  <a:lnTo>
                    <a:pt x="3917" y="890"/>
                  </a:lnTo>
                  <a:lnTo>
                    <a:pt x="3905" y="894"/>
                  </a:lnTo>
                  <a:lnTo>
                    <a:pt x="3891" y="894"/>
                  </a:lnTo>
                  <a:lnTo>
                    <a:pt x="3879" y="890"/>
                  </a:lnTo>
                  <a:lnTo>
                    <a:pt x="3879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1" y="888"/>
                  </a:lnTo>
                  <a:lnTo>
                    <a:pt x="3882" y="887"/>
                  </a:lnTo>
                  <a:lnTo>
                    <a:pt x="3891" y="883"/>
                  </a:lnTo>
                  <a:lnTo>
                    <a:pt x="3900" y="883"/>
                  </a:lnTo>
                  <a:lnTo>
                    <a:pt x="3908" y="883"/>
                  </a:lnTo>
                  <a:lnTo>
                    <a:pt x="3917" y="878"/>
                  </a:lnTo>
                  <a:close/>
                  <a:moveTo>
                    <a:pt x="3851" y="878"/>
                  </a:moveTo>
                  <a:lnTo>
                    <a:pt x="3858" y="880"/>
                  </a:lnTo>
                  <a:lnTo>
                    <a:pt x="3861" y="881"/>
                  </a:lnTo>
                  <a:lnTo>
                    <a:pt x="3865" y="883"/>
                  </a:lnTo>
                  <a:lnTo>
                    <a:pt x="3868" y="887"/>
                  </a:lnTo>
                  <a:lnTo>
                    <a:pt x="3870" y="890"/>
                  </a:lnTo>
                  <a:lnTo>
                    <a:pt x="3867" y="890"/>
                  </a:lnTo>
                  <a:lnTo>
                    <a:pt x="3858" y="894"/>
                  </a:lnTo>
                  <a:lnTo>
                    <a:pt x="3847" y="894"/>
                  </a:lnTo>
                  <a:lnTo>
                    <a:pt x="3835" y="894"/>
                  </a:lnTo>
                  <a:lnTo>
                    <a:pt x="3835" y="887"/>
                  </a:lnTo>
                  <a:lnTo>
                    <a:pt x="3840" y="885"/>
                  </a:lnTo>
                  <a:lnTo>
                    <a:pt x="3846" y="883"/>
                  </a:lnTo>
                  <a:lnTo>
                    <a:pt x="3847" y="881"/>
                  </a:lnTo>
                  <a:lnTo>
                    <a:pt x="3851" y="878"/>
                  </a:lnTo>
                  <a:close/>
                  <a:moveTo>
                    <a:pt x="4411" y="871"/>
                  </a:moveTo>
                  <a:lnTo>
                    <a:pt x="4418" y="874"/>
                  </a:lnTo>
                  <a:lnTo>
                    <a:pt x="4422" y="876"/>
                  </a:lnTo>
                  <a:lnTo>
                    <a:pt x="4427" y="880"/>
                  </a:lnTo>
                  <a:lnTo>
                    <a:pt x="4430" y="883"/>
                  </a:lnTo>
                  <a:lnTo>
                    <a:pt x="4432" y="888"/>
                  </a:lnTo>
                  <a:lnTo>
                    <a:pt x="4436" y="894"/>
                  </a:lnTo>
                  <a:lnTo>
                    <a:pt x="4430" y="894"/>
                  </a:lnTo>
                  <a:lnTo>
                    <a:pt x="4427" y="890"/>
                  </a:lnTo>
                  <a:lnTo>
                    <a:pt x="4422" y="887"/>
                  </a:lnTo>
                  <a:lnTo>
                    <a:pt x="4418" y="883"/>
                  </a:lnTo>
                  <a:lnTo>
                    <a:pt x="4415" y="878"/>
                  </a:lnTo>
                  <a:lnTo>
                    <a:pt x="4411" y="871"/>
                  </a:lnTo>
                  <a:close/>
                  <a:moveTo>
                    <a:pt x="4385" y="864"/>
                  </a:moveTo>
                  <a:lnTo>
                    <a:pt x="4388" y="864"/>
                  </a:lnTo>
                  <a:lnTo>
                    <a:pt x="4390" y="866"/>
                  </a:lnTo>
                  <a:lnTo>
                    <a:pt x="4392" y="866"/>
                  </a:lnTo>
                  <a:lnTo>
                    <a:pt x="4394" y="867"/>
                  </a:lnTo>
                  <a:lnTo>
                    <a:pt x="4394" y="869"/>
                  </a:lnTo>
                  <a:lnTo>
                    <a:pt x="4397" y="871"/>
                  </a:lnTo>
                  <a:lnTo>
                    <a:pt x="4401" y="871"/>
                  </a:lnTo>
                  <a:lnTo>
                    <a:pt x="4401" y="874"/>
                  </a:lnTo>
                  <a:lnTo>
                    <a:pt x="4395" y="873"/>
                  </a:lnTo>
                  <a:lnTo>
                    <a:pt x="4392" y="871"/>
                  </a:lnTo>
                  <a:lnTo>
                    <a:pt x="4390" y="869"/>
                  </a:lnTo>
                  <a:lnTo>
                    <a:pt x="4388" y="867"/>
                  </a:lnTo>
                  <a:lnTo>
                    <a:pt x="4385" y="864"/>
                  </a:lnTo>
                  <a:close/>
                  <a:moveTo>
                    <a:pt x="4081" y="845"/>
                  </a:moveTo>
                  <a:lnTo>
                    <a:pt x="4094" y="848"/>
                  </a:lnTo>
                  <a:lnTo>
                    <a:pt x="4094" y="855"/>
                  </a:lnTo>
                  <a:lnTo>
                    <a:pt x="4085" y="860"/>
                  </a:lnTo>
                  <a:lnTo>
                    <a:pt x="4085" y="860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3" y="862"/>
                  </a:lnTo>
                  <a:lnTo>
                    <a:pt x="4081" y="864"/>
                  </a:lnTo>
                  <a:lnTo>
                    <a:pt x="4081" y="845"/>
                  </a:lnTo>
                  <a:close/>
                  <a:moveTo>
                    <a:pt x="4362" y="825"/>
                  </a:moveTo>
                  <a:lnTo>
                    <a:pt x="4373" y="832"/>
                  </a:lnTo>
                  <a:lnTo>
                    <a:pt x="4380" y="843"/>
                  </a:lnTo>
                  <a:lnTo>
                    <a:pt x="4385" y="855"/>
                  </a:lnTo>
                  <a:lnTo>
                    <a:pt x="4382" y="855"/>
                  </a:lnTo>
                  <a:lnTo>
                    <a:pt x="4382" y="860"/>
                  </a:lnTo>
                  <a:lnTo>
                    <a:pt x="4369" y="855"/>
                  </a:lnTo>
                  <a:lnTo>
                    <a:pt x="4366" y="846"/>
                  </a:lnTo>
                  <a:lnTo>
                    <a:pt x="4364" y="838"/>
                  </a:lnTo>
                  <a:lnTo>
                    <a:pt x="4362" y="825"/>
                  </a:lnTo>
                  <a:close/>
                  <a:moveTo>
                    <a:pt x="4331" y="825"/>
                  </a:moveTo>
                  <a:lnTo>
                    <a:pt x="4340" y="825"/>
                  </a:lnTo>
                  <a:lnTo>
                    <a:pt x="4340" y="845"/>
                  </a:lnTo>
                  <a:lnTo>
                    <a:pt x="4305" y="855"/>
                  </a:lnTo>
                  <a:lnTo>
                    <a:pt x="4299" y="853"/>
                  </a:lnTo>
                  <a:lnTo>
                    <a:pt x="4294" y="852"/>
                  </a:lnTo>
                  <a:lnTo>
                    <a:pt x="4287" y="850"/>
                  </a:lnTo>
                  <a:lnTo>
                    <a:pt x="4282" y="848"/>
                  </a:lnTo>
                  <a:lnTo>
                    <a:pt x="4282" y="841"/>
                  </a:lnTo>
                  <a:lnTo>
                    <a:pt x="4303" y="839"/>
                  </a:lnTo>
                  <a:lnTo>
                    <a:pt x="4319" y="834"/>
                  </a:lnTo>
                  <a:lnTo>
                    <a:pt x="4331" y="825"/>
                  </a:lnTo>
                  <a:close/>
                  <a:moveTo>
                    <a:pt x="3966" y="810"/>
                  </a:moveTo>
                  <a:lnTo>
                    <a:pt x="3982" y="810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4" y="812"/>
                  </a:lnTo>
                  <a:lnTo>
                    <a:pt x="3985" y="813"/>
                  </a:lnTo>
                  <a:lnTo>
                    <a:pt x="3985" y="820"/>
                  </a:lnTo>
                  <a:lnTo>
                    <a:pt x="3966" y="820"/>
                  </a:lnTo>
                  <a:lnTo>
                    <a:pt x="3966" y="810"/>
                  </a:lnTo>
                  <a:close/>
                  <a:moveTo>
                    <a:pt x="3994" y="806"/>
                  </a:moveTo>
                  <a:lnTo>
                    <a:pt x="4032" y="810"/>
                  </a:lnTo>
                  <a:lnTo>
                    <a:pt x="4032" y="813"/>
                  </a:lnTo>
                  <a:lnTo>
                    <a:pt x="4034" y="817"/>
                  </a:lnTo>
                  <a:lnTo>
                    <a:pt x="4034" y="820"/>
                  </a:lnTo>
                  <a:lnTo>
                    <a:pt x="4036" y="825"/>
                  </a:lnTo>
                  <a:lnTo>
                    <a:pt x="4032" y="825"/>
                  </a:lnTo>
                  <a:lnTo>
                    <a:pt x="4022" y="819"/>
                  </a:lnTo>
                  <a:lnTo>
                    <a:pt x="4010" y="817"/>
                  </a:lnTo>
                  <a:lnTo>
                    <a:pt x="3994" y="817"/>
                  </a:lnTo>
                  <a:lnTo>
                    <a:pt x="3994" y="806"/>
                  </a:lnTo>
                  <a:close/>
                  <a:moveTo>
                    <a:pt x="4312" y="798"/>
                  </a:moveTo>
                  <a:lnTo>
                    <a:pt x="4331" y="798"/>
                  </a:lnTo>
                  <a:lnTo>
                    <a:pt x="4340" y="808"/>
                  </a:lnTo>
                  <a:lnTo>
                    <a:pt x="4347" y="819"/>
                  </a:lnTo>
                  <a:lnTo>
                    <a:pt x="4350" y="832"/>
                  </a:lnTo>
                  <a:lnTo>
                    <a:pt x="4347" y="832"/>
                  </a:lnTo>
                  <a:lnTo>
                    <a:pt x="4338" y="824"/>
                  </a:lnTo>
                  <a:lnTo>
                    <a:pt x="4329" y="815"/>
                  </a:lnTo>
                  <a:lnTo>
                    <a:pt x="4319" y="808"/>
                  </a:lnTo>
                  <a:lnTo>
                    <a:pt x="4312" y="798"/>
                  </a:lnTo>
                  <a:close/>
                  <a:moveTo>
                    <a:pt x="4057" y="777"/>
                  </a:moveTo>
                  <a:lnTo>
                    <a:pt x="4067" y="777"/>
                  </a:lnTo>
                  <a:lnTo>
                    <a:pt x="4081" y="778"/>
                  </a:lnTo>
                  <a:lnTo>
                    <a:pt x="4085" y="791"/>
                  </a:lnTo>
                  <a:lnTo>
                    <a:pt x="4090" y="801"/>
                  </a:lnTo>
                  <a:lnTo>
                    <a:pt x="4097" y="810"/>
                  </a:lnTo>
                  <a:lnTo>
                    <a:pt x="4097" y="813"/>
                  </a:lnTo>
                  <a:lnTo>
                    <a:pt x="4100" y="813"/>
                  </a:lnTo>
                  <a:lnTo>
                    <a:pt x="4100" y="810"/>
                  </a:lnTo>
                  <a:lnTo>
                    <a:pt x="4109" y="801"/>
                  </a:lnTo>
                  <a:lnTo>
                    <a:pt x="4118" y="796"/>
                  </a:lnTo>
                  <a:lnTo>
                    <a:pt x="4130" y="792"/>
                  </a:lnTo>
                  <a:lnTo>
                    <a:pt x="4148" y="791"/>
                  </a:lnTo>
                  <a:lnTo>
                    <a:pt x="4162" y="799"/>
                  </a:lnTo>
                  <a:lnTo>
                    <a:pt x="4179" y="806"/>
                  </a:lnTo>
                  <a:lnTo>
                    <a:pt x="4200" y="813"/>
                  </a:lnTo>
                  <a:lnTo>
                    <a:pt x="4217" y="824"/>
                  </a:lnTo>
                  <a:lnTo>
                    <a:pt x="4231" y="834"/>
                  </a:lnTo>
                  <a:lnTo>
                    <a:pt x="4238" y="848"/>
                  </a:lnTo>
                  <a:lnTo>
                    <a:pt x="4251" y="850"/>
                  </a:lnTo>
                  <a:lnTo>
                    <a:pt x="4259" y="853"/>
                  </a:lnTo>
                  <a:lnTo>
                    <a:pt x="4270" y="855"/>
                  </a:lnTo>
                  <a:lnTo>
                    <a:pt x="4270" y="864"/>
                  </a:lnTo>
                  <a:lnTo>
                    <a:pt x="4268" y="864"/>
                  </a:lnTo>
                  <a:lnTo>
                    <a:pt x="4265" y="866"/>
                  </a:lnTo>
                  <a:lnTo>
                    <a:pt x="4261" y="866"/>
                  </a:lnTo>
                  <a:lnTo>
                    <a:pt x="4259" y="867"/>
                  </a:lnTo>
                  <a:lnTo>
                    <a:pt x="4258" y="869"/>
                  </a:lnTo>
                  <a:lnTo>
                    <a:pt x="4259" y="869"/>
                  </a:lnTo>
                  <a:lnTo>
                    <a:pt x="4263" y="871"/>
                  </a:lnTo>
                  <a:lnTo>
                    <a:pt x="4275" y="888"/>
                  </a:lnTo>
                  <a:lnTo>
                    <a:pt x="4292" y="902"/>
                  </a:lnTo>
                  <a:lnTo>
                    <a:pt x="4312" y="913"/>
                  </a:lnTo>
                  <a:lnTo>
                    <a:pt x="4312" y="921"/>
                  </a:lnTo>
                  <a:lnTo>
                    <a:pt x="4289" y="921"/>
                  </a:lnTo>
                  <a:lnTo>
                    <a:pt x="4286" y="918"/>
                  </a:lnTo>
                  <a:lnTo>
                    <a:pt x="4282" y="916"/>
                  </a:lnTo>
                  <a:lnTo>
                    <a:pt x="4279" y="916"/>
                  </a:lnTo>
                  <a:lnTo>
                    <a:pt x="4275" y="916"/>
                  </a:lnTo>
                  <a:lnTo>
                    <a:pt x="4272" y="915"/>
                  </a:lnTo>
                  <a:lnTo>
                    <a:pt x="4266" y="913"/>
                  </a:lnTo>
                  <a:lnTo>
                    <a:pt x="4261" y="909"/>
                  </a:lnTo>
                  <a:lnTo>
                    <a:pt x="4258" y="906"/>
                  </a:lnTo>
                  <a:lnTo>
                    <a:pt x="4254" y="899"/>
                  </a:lnTo>
                  <a:lnTo>
                    <a:pt x="4251" y="894"/>
                  </a:lnTo>
                  <a:lnTo>
                    <a:pt x="4247" y="890"/>
                  </a:lnTo>
                  <a:lnTo>
                    <a:pt x="4233" y="883"/>
                  </a:lnTo>
                  <a:lnTo>
                    <a:pt x="4223" y="883"/>
                  </a:lnTo>
                  <a:lnTo>
                    <a:pt x="4210" y="887"/>
                  </a:lnTo>
                  <a:lnTo>
                    <a:pt x="4198" y="894"/>
                  </a:lnTo>
                  <a:lnTo>
                    <a:pt x="4186" y="897"/>
                  </a:lnTo>
                  <a:lnTo>
                    <a:pt x="4174" y="890"/>
                  </a:lnTo>
                  <a:lnTo>
                    <a:pt x="4162" y="887"/>
                  </a:lnTo>
                  <a:lnTo>
                    <a:pt x="4149" y="885"/>
                  </a:lnTo>
                  <a:lnTo>
                    <a:pt x="4132" y="887"/>
                  </a:lnTo>
                  <a:lnTo>
                    <a:pt x="4134" y="880"/>
                  </a:lnTo>
                  <a:lnTo>
                    <a:pt x="4135" y="874"/>
                  </a:lnTo>
                  <a:lnTo>
                    <a:pt x="4137" y="871"/>
                  </a:lnTo>
                  <a:lnTo>
                    <a:pt x="4139" y="867"/>
                  </a:lnTo>
                  <a:lnTo>
                    <a:pt x="4141" y="864"/>
                  </a:lnTo>
                  <a:lnTo>
                    <a:pt x="4139" y="860"/>
                  </a:lnTo>
                  <a:lnTo>
                    <a:pt x="4130" y="845"/>
                  </a:lnTo>
                  <a:lnTo>
                    <a:pt x="4118" y="836"/>
                  </a:lnTo>
                  <a:lnTo>
                    <a:pt x="4104" y="832"/>
                  </a:lnTo>
                  <a:lnTo>
                    <a:pt x="4088" y="827"/>
                  </a:lnTo>
                  <a:lnTo>
                    <a:pt x="4073" y="824"/>
                  </a:lnTo>
                  <a:lnTo>
                    <a:pt x="4060" y="817"/>
                  </a:lnTo>
                  <a:lnTo>
                    <a:pt x="4052" y="806"/>
                  </a:lnTo>
                  <a:lnTo>
                    <a:pt x="4055" y="805"/>
                  </a:lnTo>
                  <a:lnTo>
                    <a:pt x="4057" y="805"/>
                  </a:lnTo>
                  <a:lnTo>
                    <a:pt x="4059" y="803"/>
                  </a:lnTo>
                  <a:lnTo>
                    <a:pt x="4059" y="803"/>
                  </a:lnTo>
                  <a:lnTo>
                    <a:pt x="4060" y="801"/>
                  </a:lnTo>
                  <a:lnTo>
                    <a:pt x="4062" y="798"/>
                  </a:lnTo>
                  <a:lnTo>
                    <a:pt x="4052" y="796"/>
                  </a:lnTo>
                  <a:lnTo>
                    <a:pt x="4041" y="791"/>
                  </a:lnTo>
                  <a:lnTo>
                    <a:pt x="4032" y="787"/>
                  </a:lnTo>
                  <a:lnTo>
                    <a:pt x="4032" y="778"/>
                  </a:lnTo>
                  <a:lnTo>
                    <a:pt x="4046" y="777"/>
                  </a:lnTo>
                  <a:lnTo>
                    <a:pt x="4057" y="777"/>
                  </a:lnTo>
                  <a:close/>
                  <a:moveTo>
                    <a:pt x="1543" y="756"/>
                  </a:moveTo>
                  <a:lnTo>
                    <a:pt x="1536" y="768"/>
                  </a:lnTo>
                  <a:lnTo>
                    <a:pt x="1531" y="768"/>
                  </a:lnTo>
                  <a:lnTo>
                    <a:pt x="1531" y="771"/>
                  </a:lnTo>
                  <a:lnTo>
                    <a:pt x="1542" y="775"/>
                  </a:lnTo>
                  <a:lnTo>
                    <a:pt x="1552" y="780"/>
                  </a:lnTo>
                  <a:lnTo>
                    <a:pt x="1559" y="785"/>
                  </a:lnTo>
                  <a:lnTo>
                    <a:pt x="1563" y="787"/>
                  </a:lnTo>
                  <a:lnTo>
                    <a:pt x="1564" y="785"/>
                  </a:lnTo>
                  <a:lnTo>
                    <a:pt x="1564" y="784"/>
                  </a:lnTo>
                  <a:lnTo>
                    <a:pt x="1564" y="784"/>
                  </a:lnTo>
                  <a:lnTo>
                    <a:pt x="1566" y="782"/>
                  </a:lnTo>
                  <a:lnTo>
                    <a:pt x="1566" y="778"/>
                  </a:lnTo>
                  <a:lnTo>
                    <a:pt x="1559" y="778"/>
                  </a:lnTo>
                  <a:lnTo>
                    <a:pt x="1557" y="778"/>
                  </a:lnTo>
                  <a:lnTo>
                    <a:pt x="1556" y="777"/>
                  </a:lnTo>
                  <a:lnTo>
                    <a:pt x="1554" y="777"/>
                  </a:lnTo>
                  <a:lnTo>
                    <a:pt x="1550" y="777"/>
                  </a:lnTo>
                  <a:lnTo>
                    <a:pt x="1547" y="775"/>
                  </a:lnTo>
                  <a:lnTo>
                    <a:pt x="1547" y="756"/>
                  </a:lnTo>
                  <a:lnTo>
                    <a:pt x="1543" y="756"/>
                  </a:lnTo>
                  <a:close/>
                  <a:moveTo>
                    <a:pt x="3952" y="743"/>
                  </a:moveTo>
                  <a:lnTo>
                    <a:pt x="3954" y="743"/>
                  </a:lnTo>
                  <a:lnTo>
                    <a:pt x="3954" y="745"/>
                  </a:lnTo>
                  <a:lnTo>
                    <a:pt x="3954" y="747"/>
                  </a:lnTo>
                  <a:lnTo>
                    <a:pt x="3956" y="747"/>
                  </a:lnTo>
                  <a:lnTo>
                    <a:pt x="3956" y="749"/>
                  </a:lnTo>
                  <a:lnTo>
                    <a:pt x="3959" y="749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7" y="750"/>
                  </a:lnTo>
                  <a:lnTo>
                    <a:pt x="3956" y="750"/>
                  </a:lnTo>
                  <a:lnTo>
                    <a:pt x="3956" y="752"/>
                  </a:lnTo>
                  <a:lnTo>
                    <a:pt x="3950" y="757"/>
                  </a:lnTo>
                  <a:lnTo>
                    <a:pt x="3945" y="763"/>
                  </a:lnTo>
                  <a:lnTo>
                    <a:pt x="3940" y="768"/>
                  </a:lnTo>
                  <a:lnTo>
                    <a:pt x="3921" y="766"/>
                  </a:lnTo>
                  <a:lnTo>
                    <a:pt x="3905" y="766"/>
                  </a:lnTo>
                  <a:lnTo>
                    <a:pt x="3886" y="768"/>
                  </a:lnTo>
                  <a:lnTo>
                    <a:pt x="3886" y="778"/>
                  </a:lnTo>
                  <a:lnTo>
                    <a:pt x="3889" y="780"/>
                  </a:lnTo>
                  <a:lnTo>
                    <a:pt x="3889" y="782"/>
                  </a:lnTo>
                  <a:lnTo>
                    <a:pt x="3891" y="784"/>
                  </a:lnTo>
                  <a:lnTo>
                    <a:pt x="3893" y="787"/>
                  </a:lnTo>
                  <a:lnTo>
                    <a:pt x="3912" y="780"/>
                  </a:lnTo>
                  <a:lnTo>
                    <a:pt x="3931" y="775"/>
                  </a:lnTo>
                  <a:lnTo>
                    <a:pt x="3931" y="784"/>
                  </a:lnTo>
                  <a:lnTo>
                    <a:pt x="3928" y="784"/>
                  </a:lnTo>
                  <a:lnTo>
                    <a:pt x="3922" y="787"/>
                  </a:lnTo>
                  <a:lnTo>
                    <a:pt x="3915" y="791"/>
                  </a:lnTo>
                  <a:lnTo>
                    <a:pt x="3908" y="794"/>
                  </a:lnTo>
                  <a:lnTo>
                    <a:pt x="3914" y="806"/>
                  </a:lnTo>
                  <a:lnTo>
                    <a:pt x="3921" y="817"/>
                  </a:lnTo>
                  <a:lnTo>
                    <a:pt x="3924" y="827"/>
                  </a:lnTo>
                  <a:lnTo>
                    <a:pt x="3928" y="845"/>
                  </a:lnTo>
                  <a:lnTo>
                    <a:pt x="3924" y="845"/>
                  </a:lnTo>
                  <a:lnTo>
                    <a:pt x="3924" y="848"/>
                  </a:lnTo>
                  <a:lnTo>
                    <a:pt x="3921" y="846"/>
                  </a:lnTo>
                  <a:lnTo>
                    <a:pt x="3919" y="846"/>
                  </a:lnTo>
                  <a:lnTo>
                    <a:pt x="3919" y="846"/>
                  </a:lnTo>
                  <a:lnTo>
                    <a:pt x="3919" y="845"/>
                  </a:lnTo>
                  <a:lnTo>
                    <a:pt x="3917" y="845"/>
                  </a:lnTo>
                  <a:lnTo>
                    <a:pt x="3907" y="834"/>
                  </a:lnTo>
                  <a:lnTo>
                    <a:pt x="3898" y="822"/>
                  </a:lnTo>
                  <a:lnTo>
                    <a:pt x="3889" y="810"/>
                  </a:lnTo>
                  <a:lnTo>
                    <a:pt x="3889" y="848"/>
                  </a:lnTo>
                  <a:lnTo>
                    <a:pt x="3874" y="848"/>
                  </a:lnTo>
                  <a:lnTo>
                    <a:pt x="3874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6"/>
                  </a:lnTo>
                  <a:lnTo>
                    <a:pt x="3872" y="845"/>
                  </a:lnTo>
                  <a:lnTo>
                    <a:pt x="3870" y="845"/>
                  </a:lnTo>
                  <a:lnTo>
                    <a:pt x="3872" y="832"/>
                  </a:lnTo>
                  <a:lnTo>
                    <a:pt x="3870" y="825"/>
                  </a:lnTo>
                  <a:lnTo>
                    <a:pt x="3867" y="819"/>
                  </a:lnTo>
                  <a:lnTo>
                    <a:pt x="3863" y="810"/>
                  </a:lnTo>
                  <a:lnTo>
                    <a:pt x="3863" y="801"/>
                  </a:lnTo>
                  <a:lnTo>
                    <a:pt x="3868" y="791"/>
                  </a:lnTo>
                  <a:lnTo>
                    <a:pt x="3875" y="777"/>
                  </a:lnTo>
                  <a:lnTo>
                    <a:pt x="3882" y="764"/>
                  </a:lnTo>
                  <a:lnTo>
                    <a:pt x="3889" y="754"/>
                  </a:lnTo>
                  <a:lnTo>
                    <a:pt x="3893" y="749"/>
                  </a:lnTo>
                  <a:lnTo>
                    <a:pt x="3910" y="754"/>
                  </a:lnTo>
                  <a:lnTo>
                    <a:pt x="3921" y="754"/>
                  </a:lnTo>
                  <a:lnTo>
                    <a:pt x="3929" y="752"/>
                  </a:lnTo>
                  <a:lnTo>
                    <a:pt x="3940" y="749"/>
                  </a:lnTo>
                  <a:lnTo>
                    <a:pt x="3950" y="743"/>
                  </a:lnTo>
                  <a:lnTo>
                    <a:pt x="3952" y="743"/>
                  </a:lnTo>
                  <a:close/>
                  <a:moveTo>
                    <a:pt x="3989" y="740"/>
                  </a:moveTo>
                  <a:lnTo>
                    <a:pt x="3996" y="743"/>
                  </a:lnTo>
                  <a:lnTo>
                    <a:pt x="3999" y="745"/>
                  </a:lnTo>
                  <a:lnTo>
                    <a:pt x="4003" y="749"/>
                  </a:lnTo>
                  <a:lnTo>
                    <a:pt x="4004" y="752"/>
                  </a:lnTo>
                  <a:lnTo>
                    <a:pt x="4004" y="759"/>
                  </a:lnTo>
                  <a:lnTo>
                    <a:pt x="4004" y="768"/>
                  </a:lnTo>
                  <a:lnTo>
                    <a:pt x="4001" y="770"/>
                  </a:lnTo>
                  <a:lnTo>
                    <a:pt x="3999" y="771"/>
                  </a:lnTo>
                  <a:lnTo>
                    <a:pt x="3999" y="773"/>
                  </a:lnTo>
                  <a:lnTo>
                    <a:pt x="3999" y="775"/>
                  </a:lnTo>
                  <a:lnTo>
                    <a:pt x="3999" y="777"/>
                  </a:lnTo>
                  <a:lnTo>
                    <a:pt x="3999" y="778"/>
                  </a:lnTo>
                  <a:lnTo>
                    <a:pt x="3998" y="780"/>
                  </a:lnTo>
                  <a:lnTo>
                    <a:pt x="3994" y="784"/>
                  </a:lnTo>
                  <a:lnTo>
                    <a:pt x="3994" y="775"/>
                  </a:lnTo>
                  <a:lnTo>
                    <a:pt x="3987" y="764"/>
                  </a:lnTo>
                  <a:lnTo>
                    <a:pt x="3987" y="752"/>
                  </a:lnTo>
                  <a:lnTo>
                    <a:pt x="3989" y="740"/>
                  </a:lnTo>
                  <a:close/>
                  <a:moveTo>
                    <a:pt x="3533" y="691"/>
                  </a:moveTo>
                  <a:lnTo>
                    <a:pt x="3566" y="695"/>
                  </a:lnTo>
                  <a:lnTo>
                    <a:pt x="3579" y="710"/>
                  </a:lnTo>
                  <a:lnTo>
                    <a:pt x="3593" y="719"/>
                  </a:lnTo>
                  <a:lnTo>
                    <a:pt x="3607" y="728"/>
                  </a:lnTo>
                  <a:lnTo>
                    <a:pt x="3624" y="736"/>
                  </a:lnTo>
                  <a:lnTo>
                    <a:pt x="3629" y="740"/>
                  </a:lnTo>
                  <a:lnTo>
                    <a:pt x="3629" y="742"/>
                  </a:lnTo>
                  <a:lnTo>
                    <a:pt x="3631" y="742"/>
                  </a:lnTo>
                  <a:lnTo>
                    <a:pt x="3638" y="749"/>
                  </a:lnTo>
                  <a:lnTo>
                    <a:pt x="3650" y="763"/>
                  </a:lnTo>
                  <a:lnTo>
                    <a:pt x="3661" y="778"/>
                  </a:lnTo>
                  <a:lnTo>
                    <a:pt x="3673" y="796"/>
                  </a:lnTo>
                  <a:lnTo>
                    <a:pt x="3690" y="810"/>
                  </a:lnTo>
                  <a:lnTo>
                    <a:pt x="3687" y="827"/>
                  </a:lnTo>
                  <a:lnTo>
                    <a:pt x="3687" y="848"/>
                  </a:lnTo>
                  <a:lnTo>
                    <a:pt x="3701" y="850"/>
                  </a:lnTo>
                  <a:lnTo>
                    <a:pt x="3710" y="853"/>
                  </a:lnTo>
                  <a:lnTo>
                    <a:pt x="3716" y="859"/>
                  </a:lnTo>
                  <a:lnTo>
                    <a:pt x="3725" y="864"/>
                  </a:lnTo>
                  <a:lnTo>
                    <a:pt x="3736" y="864"/>
                  </a:lnTo>
                  <a:lnTo>
                    <a:pt x="3744" y="860"/>
                  </a:lnTo>
                  <a:lnTo>
                    <a:pt x="3751" y="857"/>
                  </a:lnTo>
                  <a:lnTo>
                    <a:pt x="3758" y="855"/>
                  </a:lnTo>
                  <a:lnTo>
                    <a:pt x="3774" y="860"/>
                  </a:lnTo>
                  <a:lnTo>
                    <a:pt x="3792" y="867"/>
                  </a:lnTo>
                  <a:lnTo>
                    <a:pt x="3809" y="876"/>
                  </a:lnTo>
                  <a:lnTo>
                    <a:pt x="3825" y="883"/>
                  </a:lnTo>
                  <a:lnTo>
                    <a:pt x="3823" y="883"/>
                  </a:lnTo>
                  <a:lnTo>
                    <a:pt x="3821" y="885"/>
                  </a:lnTo>
                  <a:lnTo>
                    <a:pt x="3821" y="885"/>
                  </a:lnTo>
                  <a:lnTo>
                    <a:pt x="3819" y="885"/>
                  </a:lnTo>
                  <a:lnTo>
                    <a:pt x="3816" y="887"/>
                  </a:lnTo>
                  <a:lnTo>
                    <a:pt x="3806" y="890"/>
                  </a:lnTo>
                  <a:lnTo>
                    <a:pt x="3786" y="890"/>
                  </a:lnTo>
                  <a:lnTo>
                    <a:pt x="3764" y="887"/>
                  </a:lnTo>
                  <a:lnTo>
                    <a:pt x="3741" y="881"/>
                  </a:lnTo>
                  <a:lnTo>
                    <a:pt x="3716" y="876"/>
                  </a:lnTo>
                  <a:lnTo>
                    <a:pt x="3697" y="871"/>
                  </a:lnTo>
                  <a:lnTo>
                    <a:pt x="3682" y="864"/>
                  </a:lnTo>
                  <a:lnTo>
                    <a:pt x="3675" y="860"/>
                  </a:lnTo>
                  <a:lnTo>
                    <a:pt x="3678" y="857"/>
                  </a:lnTo>
                  <a:lnTo>
                    <a:pt x="3678" y="857"/>
                  </a:lnTo>
                  <a:lnTo>
                    <a:pt x="3680" y="855"/>
                  </a:lnTo>
                  <a:lnTo>
                    <a:pt x="3682" y="852"/>
                  </a:lnTo>
                  <a:lnTo>
                    <a:pt x="3661" y="846"/>
                  </a:lnTo>
                  <a:lnTo>
                    <a:pt x="3643" y="836"/>
                  </a:lnTo>
                  <a:lnTo>
                    <a:pt x="3627" y="820"/>
                  </a:lnTo>
                  <a:lnTo>
                    <a:pt x="3615" y="803"/>
                  </a:lnTo>
                  <a:lnTo>
                    <a:pt x="3603" y="784"/>
                  </a:lnTo>
                  <a:lnTo>
                    <a:pt x="3593" y="764"/>
                  </a:lnTo>
                  <a:lnTo>
                    <a:pt x="3582" y="749"/>
                  </a:lnTo>
                  <a:lnTo>
                    <a:pt x="3572" y="736"/>
                  </a:lnTo>
                  <a:lnTo>
                    <a:pt x="3561" y="728"/>
                  </a:lnTo>
                  <a:lnTo>
                    <a:pt x="3549" y="717"/>
                  </a:lnTo>
                  <a:lnTo>
                    <a:pt x="3538" y="707"/>
                  </a:lnTo>
                  <a:lnTo>
                    <a:pt x="3533" y="691"/>
                  </a:lnTo>
                  <a:close/>
                  <a:moveTo>
                    <a:pt x="3832" y="672"/>
                  </a:moveTo>
                  <a:lnTo>
                    <a:pt x="3842" y="675"/>
                  </a:lnTo>
                  <a:lnTo>
                    <a:pt x="3854" y="682"/>
                  </a:lnTo>
                  <a:lnTo>
                    <a:pt x="3865" y="693"/>
                  </a:lnTo>
                  <a:lnTo>
                    <a:pt x="3870" y="702"/>
                  </a:lnTo>
                  <a:lnTo>
                    <a:pt x="3865" y="705"/>
                  </a:lnTo>
                  <a:lnTo>
                    <a:pt x="3860" y="710"/>
                  </a:lnTo>
                  <a:lnTo>
                    <a:pt x="3854" y="714"/>
                  </a:lnTo>
                  <a:lnTo>
                    <a:pt x="3847" y="717"/>
                  </a:lnTo>
                  <a:lnTo>
                    <a:pt x="3853" y="733"/>
                  </a:lnTo>
                  <a:lnTo>
                    <a:pt x="3860" y="745"/>
                  </a:lnTo>
                  <a:lnTo>
                    <a:pt x="3867" y="759"/>
                  </a:lnTo>
                  <a:lnTo>
                    <a:pt x="3861" y="761"/>
                  </a:lnTo>
                  <a:lnTo>
                    <a:pt x="3858" y="761"/>
                  </a:lnTo>
                  <a:lnTo>
                    <a:pt x="3856" y="761"/>
                  </a:lnTo>
                  <a:lnTo>
                    <a:pt x="3856" y="761"/>
                  </a:lnTo>
                  <a:lnTo>
                    <a:pt x="3854" y="763"/>
                  </a:lnTo>
                  <a:lnTo>
                    <a:pt x="3853" y="764"/>
                  </a:lnTo>
                  <a:lnTo>
                    <a:pt x="3851" y="768"/>
                  </a:lnTo>
                  <a:lnTo>
                    <a:pt x="3842" y="784"/>
                  </a:lnTo>
                  <a:lnTo>
                    <a:pt x="3837" y="803"/>
                  </a:lnTo>
                  <a:lnTo>
                    <a:pt x="3828" y="820"/>
                  </a:lnTo>
                  <a:lnTo>
                    <a:pt x="3823" y="824"/>
                  </a:lnTo>
                  <a:lnTo>
                    <a:pt x="3818" y="824"/>
                  </a:lnTo>
                  <a:lnTo>
                    <a:pt x="3812" y="825"/>
                  </a:lnTo>
                  <a:lnTo>
                    <a:pt x="3806" y="825"/>
                  </a:lnTo>
                  <a:lnTo>
                    <a:pt x="3795" y="819"/>
                  </a:lnTo>
                  <a:lnTo>
                    <a:pt x="3785" y="817"/>
                  </a:lnTo>
                  <a:lnTo>
                    <a:pt x="3772" y="817"/>
                  </a:lnTo>
                  <a:lnTo>
                    <a:pt x="3760" y="815"/>
                  </a:lnTo>
                  <a:lnTo>
                    <a:pt x="3748" y="810"/>
                  </a:lnTo>
                  <a:lnTo>
                    <a:pt x="3736" y="794"/>
                  </a:lnTo>
                  <a:lnTo>
                    <a:pt x="3727" y="773"/>
                  </a:lnTo>
                  <a:lnTo>
                    <a:pt x="3725" y="749"/>
                  </a:lnTo>
                  <a:lnTo>
                    <a:pt x="3734" y="745"/>
                  </a:lnTo>
                  <a:lnTo>
                    <a:pt x="3741" y="745"/>
                  </a:lnTo>
                  <a:lnTo>
                    <a:pt x="3748" y="747"/>
                  </a:lnTo>
                  <a:lnTo>
                    <a:pt x="3755" y="743"/>
                  </a:lnTo>
                  <a:lnTo>
                    <a:pt x="3764" y="729"/>
                  </a:lnTo>
                  <a:lnTo>
                    <a:pt x="3786" y="726"/>
                  </a:lnTo>
                  <a:lnTo>
                    <a:pt x="3790" y="723"/>
                  </a:lnTo>
                  <a:lnTo>
                    <a:pt x="3793" y="719"/>
                  </a:lnTo>
                  <a:lnTo>
                    <a:pt x="3793" y="717"/>
                  </a:lnTo>
                  <a:lnTo>
                    <a:pt x="3795" y="716"/>
                  </a:lnTo>
                  <a:lnTo>
                    <a:pt x="3795" y="714"/>
                  </a:lnTo>
                  <a:lnTo>
                    <a:pt x="3795" y="712"/>
                  </a:lnTo>
                  <a:lnTo>
                    <a:pt x="3797" y="710"/>
                  </a:lnTo>
                  <a:lnTo>
                    <a:pt x="3797" y="710"/>
                  </a:lnTo>
                  <a:lnTo>
                    <a:pt x="3800" y="710"/>
                  </a:lnTo>
                  <a:lnTo>
                    <a:pt x="3806" y="710"/>
                  </a:lnTo>
                  <a:lnTo>
                    <a:pt x="3812" y="710"/>
                  </a:lnTo>
                  <a:lnTo>
                    <a:pt x="3816" y="698"/>
                  </a:lnTo>
                  <a:lnTo>
                    <a:pt x="3821" y="689"/>
                  </a:lnTo>
                  <a:lnTo>
                    <a:pt x="3826" y="681"/>
                  </a:lnTo>
                  <a:lnTo>
                    <a:pt x="3832" y="672"/>
                  </a:lnTo>
                  <a:close/>
                  <a:moveTo>
                    <a:pt x="3329" y="649"/>
                  </a:moveTo>
                  <a:lnTo>
                    <a:pt x="3339" y="656"/>
                  </a:lnTo>
                  <a:lnTo>
                    <a:pt x="3345" y="668"/>
                  </a:lnTo>
                  <a:lnTo>
                    <a:pt x="3345" y="686"/>
                  </a:lnTo>
                  <a:lnTo>
                    <a:pt x="3345" y="688"/>
                  </a:lnTo>
                  <a:lnTo>
                    <a:pt x="3346" y="688"/>
                  </a:lnTo>
                  <a:lnTo>
                    <a:pt x="3348" y="689"/>
                  </a:lnTo>
                  <a:lnTo>
                    <a:pt x="3348" y="689"/>
                  </a:lnTo>
                  <a:lnTo>
                    <a:pt x="3348" y="691"/>
                  </a:lnTo>
                  <a:lnTo>
                    <a:pt x="3348" y="695"/>
                  </a:lnTo>
                  <a:lnTo>
                    <a:pt x="3345" y="695"/>
                  </a:lnTo>
                  <a:lnTo>
                    <a:pt x="3341" y="696"/>
                  </a:lnTo>
                  <a:lnTo>
                    <a:pt x="3339" y="700"/>
                  </a:lnTo>
                  <a:lnTo>
                    <a:pt x="3336" y="702"/>
                  </a:lnTo>
                  <a:lnTo>
                    <a:pt x="3334" y="702"/>
                  </a:lnTo>
                  <a:lnTo>
                    <a:pt x="3332" y="700"/>
                  </a:lnTo>
                  <a:lnTo>
                    <a:pt x="3331" y="700"/>
                  </a:lnTo>
                  <a:lnTo>
                    <a:pt x="3331" y="700"/>
                  </a:lnTo>
                  <a:lnTo>
                    <a:pt x="3329" y="698"/>
                  </a:lnTo>
                  <a:lnTo>
                    <a:pt x="3322" y="684"/>
                  </a:lnTo>
                  <a:lnTo>
                    <a:pt x="3322" y="663"/>
                  </a:lnTo>
                  <a:lnTo>
                    <a:pt x="3324" y="660"/>
                  </a:lnTo>
                  <a:lnTo>
                    <a:pt x="3326" y="658"/>
                  </a:lnTo>
                  <a:lnTo>
                    <a:pt x="3327" y="654"/>
                  </a:lnTo>
                  <a:lnTo>
                    <a:pt x="3329" y="649"/>
                  </a:lnTo>
                  <a:close/>
                  <a:moveTo>
                    <a:pt x="3956" y="628"/>
                  </a:moveTo>
                  <a:lnTo>
                    <a:pt x="3964" y="637"/>
                  </a:lnTo>
                  <a:lnTo>
                    <a:pt x="3970" y="647"/>
                  </a:lnTo>
                  <a:lnTo>
                    <a:pt x="3970" y="663"/>
                  </a:lnTo>
                  <a:lnTo>
                    <a:pt x="3971" y="667"/>
                  </a:lnTo>
                  <a:lnTo>
                    <a:pt x="3973" y="667"/>
                  </a:lnTo>
                  <a:lnTo>
                    <a:pt x="3973" y="668"/>
                  </a:lnTo>
                  <a:lnTo>
                    <a:pt x="3973" y="668"/>
                  </a:lnTo>
                  <a:lnTo>
                    <a:pt x="3971" y="668"/>
                  </a:lnTo>
                  <a:lnTo>
                    <a:pt x="3970" y="672"/>
                  </a:lnTo>
                  <a:lnTo>
                    <a:pt x="3970" y="675"/>
                  </a:lnTo>
                  <a:lnTo>
                    <a:pt x="3968" y="675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8" y="677"/>
                  </a:lnTo>
                  <a:lnTo>
                    <a:pt x="3966" y="677"/>
                  </a:lnTo>
                  <a:lnTo>
                    <a:pt x="3963" y="679"/>
                  </a:lnTo>
                  <a:lnTo>
                    <a:pt x="3961" y="675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61" y="674"/>
                  </a:lnTo>
                  <a:lnTo>
                    <a:pt x="3959" y="674"/>
                  </a:lnTo>
                  <a:lnTo>
                    <a:pt x="3957" y="674"/>
                  </a:lnTo>
                  <a:lnTo>
                    <a:pt x="3956" y="672"/>
                  </a:lnTo>
                  <a:lnTo>
                    <a:pt x="3956" y="675"/>
                  </a:lnTo>
                  <a:lnTo>
                    <a:pt x="3957" y="677"/>
                  </a:lnTo>
                  <a:lnTo>
                    <a:pt x="3959" y="679"/>
                  </a:lnTo>
                  <a:lnTo>
                    <a:pt x="3961" y="681"/>
                  </a:lnTo>
                  <a:lnTo>
                    <a:pt x="3961" y="681"/>
                  </a:lnTo>
                  <a:lnTo>
                    <a:pt x="3959" y="682"/>
                  </a:lnTo>
                  <a:lnTo>
                    <a:pt x="3959" y="684"/>
                  </a:lnTo>
                  <a:lnTo>
                    <a:pt x="3959" y="686"/>
                  </a:lnTo>
                  <a:lnTo>
                    <a:pt x="3959" y="691"/>
                  </a:lnTo>
                  <a:lnTo>
                    <a:pt x="3950" y="691"/>
                  </a:lnTo>
                  <a:lnTo>
                    <a:pt x="3950" y="686"/>
                  </a:lnTo>
                  <a:lnTo>
                    <a:pt x="3945" y="684"/>
                  </a:lnTo>
                  <a:lnTo>
                    <a:pt x="3940" y="681"/>
                  </a:lnTo>
                  <a:lnTo>
                    <a:pt x="3938" y="677"/>
                  </a:lnTo>
                  <a:lnTo>
                    <a:pt x="3936" y="672"/>
                  </a:lnTo>
                  <a:lnTo>
                    <a:pt x="3935" y="667"/>
                  </a:lnTo>
                  <a:lnTo>
                    <a:pt x="3931" y="660"/>
                  </a:lnTo>
                  <a:lnTo>
                    <a:pt x="3926" y="663"/>
                  </a:lnTo>
                  <a:lnTo>
                    <a:pt x="3919" y="667"/>
                  </a:lnTo>
                  <a:lnTo>
                    <a:pt x="3912" y="668"/>
                  </a:lnTo>
                  <a:lnTo>
                    <a:pt x="3905" y="672"/>
                  </a:lnTo>
                  <a:lnTo>
                    <a:pt x="3905" y="663"/>
                  </a:lnTo>
                  <a:lnTo>
                    <a:pt x="3907" y="661"/>
                  </a:lnTo>
                  <a:lnTo>
                    <a:pt x="3907" y="661"/>
                  </a:lnTo>
                  <a:lnTo>
                    <a:pt x="3907" y="660"/>
                  </a:lnTo>
                  <a:lnTo>
                    <a:pt x="3908" y="660"/>
                  </a:lnTo>
                  <a:lnTo>
                    <a:pt x="3908" y="656"/>
                  </a:lnTo>
                  <a:lnTo>
                    <a:pt x="3922" y="651"/>
                  </a:lnTo>
                  <a:lnTo>
                    <a:pt x="3935" y="647"/>
                  </a:lnTo>
                  <a:lnTo>
                    <a:pt x="3947" y="640"/>
                  </a:lnTo>
                  <a:lnTo>
                    <a:pt x="3956" y="628"/>
                  </a:lnTo>
                  <a:close/>
                  <a:moveTo>
                    <a:pt x="1243" y="628"/>
                  </a:moveTo>
                  <a:lnTo>
                    <a:pt x="1245" y="633"/>
                  </a:lnTo>
                  <a:lnTo>
                    <a:pt x="1245" y="635"/>
                  </a:lnTo>
                  <a:lnTo>
                    <a:pt x="1245" y="637"/>
                  </a:lnTo>
                  <a:lnTo>
                    <a:pt x="1245" y="637"/>
                  </a:lnTo>
                  <a:lnTo>
                    <a:pt x="1247" y="639"/>
                  </a:lnTo>
                  <a:lnTo>
                    <a:pt x="1248" y="639"/>
                  </a:lnTo>
                  <a:lnTo>
                    <a:pt x="1252" y="640"/>
                  </a:lnTo>
                  <a:lnTo>
                    <a:pt x="1252" y="633"/>
                  </a:lnTo>
                  <a:lnTo>
                    <a:pt x="1243" y="628"/>
                  </a:lnTo>
                  <a:close/>
                  <a:moveTo>
                    <a:pt x="3870" y="609"/>
                  </a:moveTo>
                  <a:lnTo>
                    <a:pt x="3874" y="613"/>
                  </a:lnTo>
                  <a:lnTo>
                    <a:pt x="3875" y="613"/>
                  </a:lnTo>
                  <a:lnTo>
                    <a:pt x="3877" y="613"/>
                  </a:lnTo>
                  <a:lnTo>
                    <a:pt x="3877" y="614"/>
                  </a:lnTo>
                  <a:lnTo>
                    <a:pt x="3877" y="614"/>
                  </a:lnTo>
                  <a:lnTo>
                    <a:pt x="3877" y="618"/>
                  </a:lnTo>
                  <a:lnTo>
                    <a:pt x="3879" y="621"/>
                  </a:lnTo>
                  <a:lnTo>
                    <a:pt x="3868" y="630"/>
                  </a:lnTo>
                  <a:lnTo>
                    <a:pt x="3861" y="639"/>
                  </a:lnTo>
                  <a:lnTo>
                    <a:pt x="3853" y="646"/>
                  </a:lnTo>
                  <a:lnTo>
                    <a:pt x="3840" y="653"/>
                  </a:lnTo>
                  <a:lnTo>
                    <a:pt x="3840" y="649"/>
                  </a:lnTo>
                  <a:lnTo>
                    <a:pt x="3851" y="637"/>
                  </a:lnTo>
                  <a:lnTo>
                    <a:pt x="3863" y="625"/>
                  </a:lnTo>
                  <a:lnTo>
                    <a:pt x="3870" y="609"/>
                  </a:lnTo>
                  <a:close/>
                  <a:moveTo>
                    <a:pt x="1371" y="517"/>
                  </a:moveTo>
                  <a:lnTo>
                    <a:pt x="1378" y="518"/>
                  </a:lnTo>
                  <a:lnTo>
                    <a:pt x="1386" y="522"/>
                  </a:lnTo>
                  <a:lnTo>
                    <a:pt x="1383" y="524"/>
                  </a:lnTo>
                  <a:lnTo>
                    <a:pt x="1381" y="527"/>
                  </a:lnTo>
                  <a:lnTo>
                    <a:pt x="1378" y="529"/>
                  </a:lnTo>
                  <a:lnTo>
                    <a:pt x="1372" y="529"/>
                  </a:lnTo>
                  <a:lnTo>
                    <a:pt x="1367" y="527"/>
                  </a:lnTo>
                  <a:lnTo>
                    <a:pt x="1362" y="527"/>
                  </a:lnTo>
                  <a:lnTo>
                    <a:pt x="1357" y="527"/>
                  </a:lnTo>
                  <a:lnTo>
                    <a:pt x="1351" y="529"/>
                  </a:lnTo>
                  <a:lnTo>
                    <a:pt x="1351" y="518"/>
                  </a:lnTo>
                  <a:lnTo>
                    <a:pt x="1364" y="517"/>
                  </a:lnTo>
                  <a:lnTo>
                    <a:pt x="1371" y="517"/>
                  </a:lnTo>
                  <a:close/>
                  <a:moveTo>
                    <a:pt x="3912" y="506"/>
                  </a:moveTo>
                  <a:lnTo>
                    <a:pt x="3912" y="524"/>
                  </a:lnTo>
                  <a:lnTo>
                    <a:pt x="3910" y="536"/>
                  </a:lnTo>
                  <a:lnTo>
                    <a:pt x="3907" y="546"/>
                  </a:lnTo>
                  <a:lnTo>
                    <a:pt x="3905" y="564"/>
                  </a:lnTo>
                  <a:lnTo>
                    <a:pt x="3908" y="564"/>
                  </a:lnTo>
                  <a:lnTo>
                    <a:pt x="3908" y="567"/>
                  </a:lnTo>
                  <a:lnTo>
                    <a:pt x="3915" y="567"/>
                  </a:lnTo>
                  <a:lnTo>
                    <a:pt x="3919" y="567"/>
                  </a:lnTo>
                  <a:lnTo>
                    <a:pt x="3922" y="567"/>
                  </a:lnTo>
                  <a:lnTo>
                    <a:pt x="3926" y="569"/>
                  </a:lnTo>
                  <a:lnTo>
                    <a:pt x="3929" y="571"/>
                  </a:lnTo>
                  <a:lnTo>
                    <a:pt x="3936" y="572"/>
                  </a:lnTo>
                  <a:lnTo>
                    <a:pt x="3940" y="585"/>
                  </a:lnTo>
                  <a:lnTo>
                    <a:pt x="3947" y="593"/>
                  </a:lnTo>
                  <a:lnTo>
                    <a:pt x="3956" y="602"/>
                  </a:lnTo>
                  <a:lnTo>
                    <a:pt x="3963" y="614"/>
                  </a:lnTo>
                  <a:lnTo>
                    <a:pt x="3957" y="616"/>
                  </a:lnTo>
                  <a:lnTo>
                    <a:pt x="3954" y="618"/>
                  </a:lnTo>
                  <a:lnTo>
                    <a:pt x="3952" y="618"/>
                  </a:lnTo>
                  <a:lnTo>
                    <a:pt x="3952" y="620"/>
                  </a:lnTo>
                  <a:lnTo>
                    <a:pt x="3952" y="621"/>
                  </a:lnTo>
                  <a:lnTo>
                    <a:pt x="3952" y="621"/>
                  </a:lnTo>
                  <a:lnTo>
                    <a:pt x="3952" y="623"/>
                  </a:lnTo>
                  <a:lnTo>
                    <a:pt x="3949" y="623"/>
                  </a:lnTo>
                  <a:lnTo>
                    <a:pt x="3943" y="625"/>
                  </a:lnTo>
                  <a:lnTo>
                    <a:pt x="3942" y="621"/>
                  </a:lnTo>
                  <a:lnTo>
                    <a:pt x="3942" y="621"/>
                  </a:lnTo>
                  <a:lnTo>
                    <a:pt x="3942" y="620"/>
                  </a:lnTo>
                  <a:lnTo>
                    <a:pt x="3942" y="620"/>
                  </a:lnTo>
                  <a:lnTo>
                    <a:pt x="3940" y="620"/>
                  </a:lnTo>
                  <a:lnTo>
                    <a:pt x="3938" y="620"/>
                  </a:lnTo>
                  <a:lnTo>
                    <a:pt x="3936" y="618"/>
                  </a:lnTo>
                  <a:lnTo>
                    <a:pt x="3933" y="625"/>
                  </a:lnTo>
                  <a:lnTo>
                    <a:pt x="3931" y="630"/>
                  </a:lnTo>
                  <a:lnTo>
                    <a:pt x="3928" y="635"/>
                  </a:lnTo>
                  <a:lnTo>
                    <a:pt x="3922" y="637"/>
                  </a:lnTo>
                  <a:lnTo>
                    <a:pt x="3917" y="640"/>
                  </a:lnTo>
                  <a:lnTo>
                    <a:pt x="3917" y="637"/>
                  </a:lnTo>
                  <a:lnTo>
                    <a:pt x="3914" y="633"/>
                  </a:lnTo>
                  <a:lnTo>
                    <a:pt x="3914" y="630"/>
                  </a:lnTo>
                  <a:lnTo>
                    <a:pt x="3914" y="628"/>
                  </a:lnTo>
                  <a:lnTo>
                    <a:pt x="3914" y="627"/>
                  </a:lnTo>
                  <a:lnTo>
                    <a:pt x="3914" y="627"/>
                  </a:lnTo>
                  <a:lnTo>
                    <a:pt x="3914" y="625"/>
                  </a:lnTo>
                  <a:lnTo>
                    <a:pt x="3912" y="623"/>
                  </a:lnTo>
                  <a:lnTo>
                    <a:pt x="3910" y="623"/>
                  </a:lnTo>
                  <a:lnTo>
                    <a:pt x="3905" y="621"/>
                  </a:lnTo>
                  <a:lnTo>
                    <a:pt x="3905" y="616"/>
                  </a:lnTo>
                  <a:lnTo>
                    <a:pt x="3905" y="611"/>
                  </a:lnTo>
                  <a:lnTo>
                    <a:pt x="3907" y="607"/>
                  </a:lnTo>
                  <a:lnTo>
                    <a:pt x="3907" y="606"/>
                  </a:lnTo>
                  <a:lnTo>
                    <a:pt x="3908" y="604"/>
                  </a:lnTo>
                  <a:lnTo>
                    <a:pt x="3912" y="604"/>
                  </a:lnTo>
                  <a:lnTo>
                    <a:pt x="3917" y="602"/>
                  </a:lnTo>
                  <a:lnTo>
                    <a:pt x="3924" y="602"/>
                  </a:lnTo>
                  <a:lnTo>
                    <a:pt x="3924" y="614"/>
                  </a:lnTo>
                  <a:lnTo>
                    <a:pt x="3936" y="614"/>
                  </a:lnTo>
                  <a:lnTo>
                    <a:pt x="3936" y="611"/>
                  </a:lnTo>
                  <a:lnTo>
                    <a:pt x="3938" y="607"/>
                  </a:lnTo>
                  <a:lnTo>
                    <a:pt x="3940" y="606"/>
                  </a:lnTo>
                  <a:lnTo>
                    <a:pt x="3940" y="604"/>
                  </a:lnTo>
                  <a:lnTo>
                    <a:pt x="3942" y="602"/>
                  </a:lnTo>
                  <a:lnTo>
                    <a:pt x="3943" y="599"/>
                  </a:lnTo>
                  <a:lnTo>
                    <a:pt x="3940" y="599"/>
                  </a:lnTo>
                  <a:lnTo>
                    <a:pt x="3922" y="585"/>
                  </a:lnTo>
                  <a:lnTo>
                    <a:pt x="3902" y="576"/>
                  </a:lnTo>
                  <a:lnTo>
                    <a:pt x="3902" y="583"/>
                  </a:lnTo>
                  <a:lnTo>
                    <a:pt x="3900" y="588"/>
                  </a:lnTo>
                  <a:lnTo>
                    <a:pt x="3898" y="593"/>
                  </a:lnTo>
                  <a:lnTo>
                    <a:pt x="3898" y="599"/>
                  </a:lnTo>
                  <a:lnTo>
                    <a:pt x="3896" y="597"/>
                  </a:lnTo>
                  <a:lnTo>
                    <a:pt x="3895" y="595"/>
                  </a:lnTo>
                  <a:lnTo>
                    <a:pt x="3895" y="595"/>
                  </a:lnTo>
                  <a:lnTo>
                    <a:pt x="3895" y="593"/>
                  </a:lnTo>
                  <a:lnTo>
                    <a:pt x="3893" y="592"/>
                  </a:lnTo>
                  <a:lnTo>
                    <a:pt x="3888" y="579"/>
                  </a:lnTo>
                  <a:lnTo>
                    <a:pt x="3882" y="564"/>
                  </a:lnTo>
                  <a:lnTo>
                    <a:pt x="3881" y="544"/>
                  </a:lnTo>
                  <a:lnTo>
                    <a:pt x="3882" y="527"/>
                  </a:lnTo>
                  <a:lnTo>
                    <a:pt x="3889" y="510"/>
                  </a:lnTo>
                  <a:lnTo>
                    <a:pt x="3895" y="508"/>
                  </a:lnTo>
                  <a:lnTo>
                    <a:pt x="3900" y="506"/>
                  </a:lnTo>
                  <a:lnTo>
                    <a:pt x="3905" y="506"/>
                  </a:lnTo>
                  <a:lnTo>
                    <a:pt x="3912" y="506"/>
                  </a:lnTo>
                  <a:close/>
                  <a:moveTo>
                    <a:pt x="1306" y="506"/>
                  </a:moveTo>
                  <a:lnTo>
                    <a:pt x="1313" y="506"/>
                  </a:lnTo>
                  <a:lnTo>
                    <a:pt x="1320" y="508"/>
                  </a:lnTo>
                  <a:lnTo>
                    <a:pt x="1327" y="508"/>
                  </a:lnTo>
                  <a:lnTo>
                    <a:pt x="1332" y="510"/>
                  </a:lnTo>
                  <a:lnTo>
                    <a:pt x="1332" y="518"/>
                  </a:lnTo>
                  <a:lnTo>
                    <a:pt x="1306" y="518"/>
                  </a:lnTo>
                  <a:lnTo>
                    <a:pt x="1306" y="506"/>
                  </a:lnTo>
                  <a:close/>
                  <a:moveTo>
                    <a:pt x="1159" y="506"/>
                  </a:moveTo>
                  <a:lnTo>
                    <a:pt x="1168" y="508"/>
                  </a:lnTo>
                  <a:lnTo>
                    <a:pt x="1173" y="511"/>
                  </a:lnTo>
                  <a:lnTo>
                    <a:pt x="1180" y="515"/>
                  </a:lnTo>
                  <a:lnTo>
                    <a:pt x="1186" y="518"/>
                  </a:lnTo>
                  <a:lnTo>
                    <a:pt x="1186" y="522"/>
                  </a:lnTo>
                  <a:lnTo>
                    <a:pt x="1179" y="522"/>
                  </a:lnTo>
                  <a:lnTo>
                    <a:pt x="1173" y="524"/>
                  </a:lnTo>
                  <a:lnTo>
                    <a:pt x="1168" y="525"/>
                  </a:lnTo>
                  <a:lnTo>
                    <a:pt x="1165" y="524"/>
                  </a:lnTo>
                  <a:lnTo>
                    <a:pt x="1158" y="524"/>
                  </a:lnTo>
                  <a:lnTo>
                    <a:pt x="1152" y="522"/>
                  </a:lnTo>
                  <a:lnTo>
                    <a:pt x="1152" y="510"/>
                  </a:lnTo>
                  <a:lnTo>
                    <a:pt x="1154" y="510"/>
                  </a:lnTo>
                  <a:lnTo>
                    <a:pt x="1156" y="508"/>
                  </a:lnTo>
                  <a:lnTo>
                    <a:pt x="1158" y="508"/>
                  </a:lnTo>
                  <a:lnTo>
                    <a:pt x="1158" y="508"/>
                  </a:lnTo>
                  <a:lnTo>
                    <a:pt x="1159" y="506"/>
                  </a:lnTo>
                  <a:close/>
                  <a:moveTo>
                    <a:pt x="1220" y="490"/>
                  </a:moveTo>
                  <a:lnTo>
                    <a:pt x="1241" y="492"/>
                  </a:lnTo>
                  <a:lnTo>
                    <a:pt x="1259" y="496"/>
                  </a:lnTo>
                  <a:lnTo>
                    <a:pt x="1273" y="501"/>
                  </a:lnTo>
                  <a:lnTo>
                    <a:pt x="1290" y="506"/>
                  </a:lnTo>
                  <a:lnTo>
                    <a:pt x="1290" y="515"/>
                  </a:lnTo>
                  <a:lnTo>
                    <a:pt x="1283" y="515"/>
                  </a:lnTo>
                  <a:lnTo>
                    <a:pt x="1280" y="517"/>
                  </a:lnTo>
                  <a:lnTo>
                    <a:pt x="1275" y="518"/>
                  </a:lnTo>
                  <a:lnTo>
                    <a:pt x="1271" y="520"/>
                  </a:lnTo>
                  <a:lnTo>
                    <a:pt x="1268" y="522"/>
                  </a:lnTo>
                  <a:lnTo>
                    <a:pt x="1262" y="522"/>
                  </a:lnTo>
                  <a:lnTo>
                    <a:pt x="1262" y="520"/>
                  </a:lnTo>
                  <a:lnTo>
                    <a:pt x="1262" y="518"/>
                  </a:lnTo>
                  <a:lnTo>
                    <a:pt x="1261" y="517"/>
                  </a:lnTo>
                  <a:lnTo>
                    <a:pt x="1259" y="515"/>
                  </a:lnTo>
                  <a:lnTo>
                    <a:pt x="1257" y="513"/>
                  </a:lnTo>
                  <a:lnTo>
                    <a:pt x="1255" y="515"/>
                  </a:lnTo>
                  <a:lnTo>
                    <a:pt x="1252" y="525"/>
                  </a:lnTo>
                  <a:lnTo>
                    <a:pt x="1247" y="525"/>
                  </a:lnTo>
                  <a:lnTo>
                    <a:pt x="1234" y="524"/>
                  </a:lnTo>
                  <a:lnTo>
                    <a:pt x="1220" y="522"/>
                  </a:lnTo>
                  <a:lnTo>
                    <a:pt x="1210" y="522"/>
                  </a:lnTo>
                  <a:lnTo>
                    <a:pt x="1205" y="510"/>
                  </a:lnTo>
                  <a:lnTo>
                    <a:pt x="1214" y="510"/>
                  </a:lnTo>
                  <a:lnTo>
                    <a:pt x="1220" y="510"/>
                  </a:lnTo>
                  <a:lnTo>
                    <a:pt x="1227" y="508"/>
                  </a:lnTo>
                  <a:lnTo>
                    <a:pt x="1233" y="506"/>
                  </a:lnTo>
                  <a:lnTo>
                    <a:pt x="1229" y="504"/>
                  </a:lnTo>
                  <a:lnTo>
                    <a:pt x="1226" y="501"/>
                  </a:lnTo>
                  <a:lnTo>
                    <a:pt x="1224" y="499"/>
                  </a:lnTo>
                  <a:lnTo>
                    <a:pt x="1222" y="496"/>
                  </a:lnTo>
                  <a:lnTo>
                    <a:pt x="1220" y="490"/>
                  </a:lnTo>
                  <a:close/>
                  <a:moveTo>
                    <a:pt x="100" y="452"/>
                  </a:moveTo>
                  <a:lnTo>
                    <a:pt x="116" y="457"/>
                  </a:lnTo>
                  <a:lnTo>
                    <a:pt x="128" y="464"/>
                  </a:lnTo>
                  <a:lnTo>
                    <a:pt x="142" y="471"/>
                  </a:lnTo>
                  <a:lnTo>
                    <a:pt x="142" y="475"/>
                  </a:lnTo>
                  <a:lnTo>
                    <a:pt x="138" y="475"/>
                  </a:lnTo>
                  <a:lnTo>
                    <a:pt x="126" y="483"/>
                  </a:lnTo>
                  <a:lnTo>
                    <a:pt x="114" y="485"/>
                  </a:lnTo>
                  <a:lnTo>
                    <a:pt x="103" y="487"/>
                  </a:lnTo>
                  <a:lnTo>
                    <a:pt x="91" y="490"/>
                  </a:lnTo>
                  <a:lnTo>
                    <a:pt x="91" y="487"/>
                  </a:lnTo>
                  <a:lnTo>
                    <a:pt x="88" y="487"/>
                  </a:lnTo>
                  <a:lnTo>
                    <a:pt x="91" y="478"/>
                  </a:lnTo>
                  <a:lnTo>
                    <a:pt x="91" y="469"/>
                  </a:lnTo>
                  <a:lnTo>
                    <a:pt x="91" y="457"/>
                  </a:lnTo>
                  <a:lnTo>
                    <a:pt x="95" y="455"/>
                  </a:lnTo>
                  <a:lnTo>
                    <a:pt x="96" y="455"/>
                  </a:lnTo>
                  <a:lnTo>
                    <a:pt x="96" y="454"/>
                  </a:lnTo>
                  <a:lnTo>
                    <a:pt x="98" y="454"/>
                  </a:lnTo>
                  <a:lnTo>
                    <a:pt x="100" y="452"/>
                  </a:lnTo>
                  <a:close/>
                  <a:moveTo>
                    <a:pt x="1098" y="441"/>
                  </a:moveTo>
                  <a:lnTo>
                    <a:pt x="1126" y="447"/>
                  </a:lnTo>
                  <a:lnTo>
                    <a:pt x="1151" y="455"/>
                  </a:lnTo>
                  <a:lnTo>
                    <a:pt x="1170" y="464"/>
                  </a:lnTo>
                  <a:lnTo>
                    <a:pt x="1189" y="473"/>
                  </a:lnTo>
                  <a:lnTo>
                    <a:pt x="1210" y="483"/>
                  </a:lnTo>
                  <a:lnTo>
                    <a:pt x="1210" y="490"/>
                  </a:lnTo>
                  <a:lnTo>
                    <a:pt x="1201" y="490"/>
                  </a:lnTo>
                  <a:lnTo>
                    <a:pt x="1191" y="494"/>
                  </a:lnTo>
                  <a:lnTo>
                    <a:pt x="1179" y="497"/>
                  </a:lnTo>
                  <a:lnTo>
                    <a:pt x="1166" y="499"/>
                  </a:lnTo>
                  <a:lnTo>
                    <a:pt x="1168" y="496"/>
                  </a:lnTo>
                  <a:lnTo>
                    <a:pt x="1168" y="492"/>
                  </a:lnTo>
                  <a:lnTo>
                    <a:pt x="1168" y="490"/>
                  </a:lnTo>
                  <a:lnTo>
                    <a:pt x="1168" y="489"/>
                  </a:lnTo>
                  <a:lnTo>
                    <a:pt x="1168" y="487"/>
                  </a:lnTo>
                  <a:lnTo>
                    <a:pt x="1166" y="483"/>
                  </a:lnTo>
                  <a:lnTo>
                    <a:pt x="1140" y="476"/>
                  </a:lnTo>
                  <a:lnTo>
                    <a:pt x="1116" y="464"/>
                  </a:lnTo>
                  <a:lnTo>
                    <a:pt x="1090" y="452"/>
                  </a:lnTo>
                  <a:lnTo>
                    <a:pt x="1084" y="457"/>
                  </a:lnTo>
                  <a:lnTo>
                    <a:pt x="1081" y="462"/>
                  </a:lnTo>
                  <a:lnTo>
                    <a:pt x="1076" y="468"/>
                  </a:lnTo>
                  <a:lnTo>
                    <a:pt x="1070" y="466"/>
                  </a:lnTo>
                  <a:lnTo>
                    <a:pt x="1063" y="462"/>
                  </a:lnTo>
                  <a:lnTo>
                    <a:pt x="1060" y="461"/>
                  </a:lnTo>
                  <a:lnTo>
                    <a:pt x="1067" y="461"/>
                  </a:lnTo>
                  <a:lnTo>
                    <a:pt x="1072" y="454"/>
                  </a:lnTo>
                  <a:lnTo>
                    <a:pt x="1077" y="450"/>
                  </a:lnTo>
                  <a:lnTo>
                    <a:pt x="1083" y="445"/>
                  </a:lnTo>
                  <a:lnTo>
                    <a:pt x="1088" y="445"/>
                  </a:lnTo>
                  <a:lnTo>
                    <a:pt x="1091" y="443"/>
                  </a:lnTo>
                  <a:lnTo>
                    <a:pt x="1095" y="443"/>
                  </a:lnTo>
                  <a:lnTo>
                    <a:pt x="1098" y="441"/>
                  </a:lnTo>
                  <a:close/>
                  <a:moveTo>
                    <a:pt x="77" y="433"/>
                  </a:moveTo>
                  <a:lnTo>
                    <a:pt x="91" y="438"/>
                  </a:lnTo>
                  <a:lnTo>
                    <a:pt x="91" y="441"/>
                  </a:lnTo>
                  <a:lnTo>
                    <a:pt x="88" y="441"/>
                  </a:lnTo>
                  <a:lnTo>
                    <a:pt x="77" y="445"/>
                  </a:lnTo>
                  <a:lnTo>
                    <a:pt x="67" y="445"/>
                  </a:lnTo>
                  <a:lnTo>
                    <a:pt x="58" y="445"/>
                  </a:lnTo>
                  <a:lnTo>
                    <a:pt x="58" y="438"/>
                  </a:lnTo>
                  <a:lnTo>
                    <a:pt x="63" y="436"/>
                  </a:lnTo>
                  <a:lnTo>
                    <a:pt x="68" y="436"/>
                  </a:lnTo>
                  <a:lnTo>
                    <a:pt x="72" y="435"/>
                  </a:lnTo>
                  <a:lnTo>
                    <a:pt x="77" y="433"/>
                  </a:lnTo>
                  <a:close/>
                  <a:moveTo>
                    <a:pt x="0" y="417"/>
                  </a:moveTo>
                  <a:lnTo>
                    <a:pt x="6" y="419"/>
                  </a:lnTo>
                  <a:lnTo>
                    <a:pt x="13" y="419"/>
                  </a:lnTo>
                  <a:lnTo>
                    <a:pt x="16" y="419"/>
                  </a:lnTo>
                  <a:lnTo>
                    <a:pt x="21" y="421"/>
                  </a:lnTo>
                  <a:lnTo>
                    <a:pt x="27" y="422"/>
                  </a:lnTo>
                  <a:lnTo>
                    <a:pt x="27" y="429"/>
                  </a:lnTo>
                  <a:lnTo>
                    <a:pt x="23" y="429"/>
                  </a:lnTo>
                  <a:lnTo>
                    <a:pt x="18" y="431"/>
                  </a:lnTo>
                  <a:lnTo>
                    <a:pt x="13" y="433"/>
                  </a:lnTo>
                  <a:lnTo>
                    <a:pt x="7" y="433"/>
                  </a:lnTo>
                  <a:lnTo>
                    <a:pt x="0" y="433"/>
                  </a:lnTo>
                  <a:lnTo>
                    <a:pt x="0" y="417"/>
                  </a:lnTo>
                  <a:close/>
                  <a:moveTo>
                    <a:pt x="1152" y="414"/>
                  </a:moveTo>
                  <a:lnTo>
                    <a:pt x="1158" y="417"/>
                  </a:lnTo>
                  <a:lnTo>
                    <a:pt x="1161" y="421"/>
                  </a:lnTo>
                  <a:lnTo>
                    <a:pt x="1165" y="424"/>
                  </a:lnTo>
                  <a:lnTo>
                    <a:pt x="1166" y="429"/>
                  </a:lnTo>
                  <a:lnTo>
                    <a:pt x="1166" y="438"/>
                  </a:lnTo>
                  <a:lnTo>
                    <a:pt x="1159" y="438"/>
                  </a:lnTo>
                  <a:lnTo>
                    <a:pt x="1158" y="433"/>
                  </a:lnTo>
                  <a:lnTo>
                    <a:pt x="1156" y="431"/>
                  </a:lnTo>
                  <a:lnTo>
                    <a:pt x="1154" y="428"/>
                  </a:lnTo>
                  <a:lnTo>
                    <a:pt x="1152" y="424"/>
                  </a:lnTo>
                  <a:lnTo>
                    <a:pt x="1152" y="421"/>
                  </a:lnTo>
                  <a:lnTo>
                    <a:pt x="1152" y="414"/>
                  </a:lnTo>
                  <a:close/>
                  <a:moveTo>
                    <a:pt x="3905" y="407"/>
                  </a:moveTo>
                  <a:lnTo>
                    <a:pt x="3908" y="410"/>
                  </a:lnTo>
                  <a:lnTo>
                    <a:pt x="3910" y="414"/>
                  </a:lnTo>
                  <a:lnTo>
                    <a:pt x="3912" y="417"/>
                  </a:lnTo>
                  <a:lnTo>
                    <a:pt x="3912" y="422"/>
                  </a:lnTo>
                  <a:lnTo>
                    <a:pt x="3912" y="429"/>
                  </a:lnTo>
                  <a:lnTo>
                    <a:pt x="3898" y="464"/>
                  </a:lnTo>
                  <a:lnTo>
                    <a:pt x="3891" y="455"/>
                  </a:lnTo>
                  <a:lnTo>
                    <a:pt x="3888" y="447"/>
                  </a:lnTo>
                  <a:lnTo>
                    <a:pt x="3886" y="433"/>
                  </a:lnTo>
                  <a:lnTo>
                    <a:pt x="3905" y="407"/>
                  </a:lnTo>
                  <a:close/>
                  <a:moveTo>
                    <a:pt x="1144" y="391"/>
                  </a:moveTo>
                  <a:lnTo>
                    <a:pt x="1166" y="391"/>
                  </a:lnTo>
                  <a:lnTo>
                    <a:pt x="1168" y="394"/>
                  </a:lnTo>
                  <a:lnTo>
                    <a:pt x="1172" y="396"/>
                  </a:lnTo>
                  <a:lnTo>
                    <a:pt x="1172" y="398"/>
                  </a:lnTo>
                  <a:lnTo>
                    <a:pt x="1173" y="400"/>
                  </a:lnTo>
                  <a:lnTo>
                    <a:pt x="1173" y="401"/>
                  </a:lnTo>
                  <a:lnTo>
                    <a:pt x="1172" y="403"/>
                  </a:lnTo>
                  <a:lnTo>
                    <a:pt x="1172" y="407"/>
                  </a:lnTo>
                  <a:lnTo>
                    <a:pt x="1166" y="403"/>
                  </a:lnTo>
                  <a:lnTo>
                    <a:pt x="1161" y="401"/>
                  </a:lnTo>
                  <a:lnTo>
                    <a:pt x="1156" y="401"/>
                  </a:lnTo>
                  <a:lnTo>
                    <a:pt x="1152" y="400"/>
                  </a:lnTo>
                  <a:lnTo>
                    <a:pt x="1149" y="400"/>
                  </a:lnTo>
                  <a:lnTo>
                    <a:pt x="1145" y="398"/>
                  </a:lnTo>
                  <a:lnTo>
                    <a:pt x="1144" y="394"/>
                  </a:lnTo>
                  <a:lnTo>
                    <a:pt x="1144" y="391"/>
                  </a:lnTo>
                  <a:close/>
                  <a:moveTo>
                    <a:pt x="4017" y="326"/>
                  </a:moveTo>
                  <a:lnTo>
                    <a:pt x="4020" y="328"/>
                  </a:lnTo>
                  <a:lnTo>
                    <a:pt x="4022" y="328"/>
                  </a:lnTo>
                  <a:lnTo>
                    <a:pt x="4022" y="328"/>
                  </a:lnTo>
                  <a:lnTo>
                    <a:pt x="4022" y="330"/>
                  </a:lnTo>
                  <a:lnTo>
                    <a:pt x="4022" y="330"/>
                  </a:lnTo>
                  <a:lnTo>
                    <a:pt x="4024" y="333"/>
                  </a:lnTo>
                  <a:lnTo>
                    <a:pt x="4024" y="337"/>
                  </a:lnTo>
                  <a:lnTo>
                    <a:pt x="4022" y="342"/>
                  </a:lnTo>
                  <a:lnTo>
                    <a:pt x="4018" y="347"/>
                  </a:lnTo>
                  <a:lnTo>
                    <a:pt x="4017" y="352"/>
                  </a:lnTo>
                  <a:lnTo>
                    <a:pt x="4008" y="352"/>
                  </a:lnTo>
                  <a:lnTo>
                    <a:pt x="4008" y="340"/>
                  </a:lnTo>
                  <a:lnTo>
                    <a:pt x="4011" y="339"/>
                  </a:lnTo>
                  <a:lnTo>
                    <a:pt x="4013" y="335"/>
                  </a:lnTo>
                  <a:lnTo>
                    <a:pt x="4015" y="332"/>
                  </a:lnTo>
                  <a:lnTo>
                    <a:pt x="4017" y="326"/>
                  </a:lnTo>
                  <a:close/>
                  <a:moveTo>
                    <a:pt x="3970" y="279"/>
                  </a:moveTo>
                  <a:lnTo>
                    <a:pt x="3982" y="279"/>
                  </a:lnTo>
                  <a:lnTo>
                    <a:pt x="3982" y="291"/>
                  </a:lnTo>
                  <a:lnTo>
                    <a:pt x="3966" y="291"/>
                  </a:lnTo>
                  <a:lnTo>
                    <a:pt x="3966" y="283"/>
                  </a:lnTo>
                  <a:lnTo>
                    <a:pt x="3970" y="283"/>
                  </a:lnTo>
                  <a:lnTo>
                    <a:pt x="3970" y="279"/>
                  </a:lnTo>
                  <a:close/>
                  <a:moveTo>
                    <a:pt x="2699" y="246"/>
                  </a:moveTo>
                  <a:lnTo>
                    <a:pt x="2708" y="246"/>
                  </a:lnTo>
                  <a:lnTo>
                    <a:pt x="2704" y="251"/>
                  </a:lnTo>
                  <a:lnTo>
                    <a:pt x="2701" y="255"/>
                  </a:lnTo>
                  <a:lnTo>
                    <a:pt x="2697" y="258"/>
                  </a:lnTo>
                  <a:lnTo>
                    <a:pt x="2694" y="262"/>
                  </a:lnTo>
                  <a:lnTo>
                    <a:pt x="2688" y="265"/>
                  </a:lnTo>
                  <a:lnTo>
                    <a:pt x="2685" y="265"/>
                  </a:lnTo>
                  <a:lnTo>
                    <a:pt x="2685" y="267"/>
                  </a:lnTo>
                  <a:lnTo>
                    <a:pt x="2683" y="267"/>
                  </a:lnTo>
                  <a:lnTo>
                    <a:pt x="2680" y="267"/>
                  </a:lnTo>
                  <a:lnTo>
                    <a:pt x="2676" y="269"/>
                  </a:lnTo>
                  <a:lnTo>
                    <a:pt x="2673" y="256"/>
                  </a:lnTo>
                  <a:lnTo>
                    <a:pt x="2680" y="255"/>
                  </a:lnTo>
                  <a:lnTo>
                    <a:pt x="2687" y="251"/>
                  </a:lnTo>
                  <a:lnTo>
                    <a:pt x="2694" y="249"/>
                  </a:lnTo>
                  <a:lnTo>
                    <a:pt x="2699" y="246"/>
                  </a:lnTo>
                  <a:close/>
                  <a:moveTo>
                    <a:pt x="2554" y="241"/>
                  </a:moveTo>
                  <a:lnTo>
                    <a:pt x="2563" y="244"/>
                  </a:lnTo>
                  <a:lnTo>
                    <a:pt x="2573" y="248"/>
                  </a:lnTo>
                  <a:lnTo>
                    <a:pt x="2585" y="251"/>
                  </a:lnTo>
                  <a:lnTo>
                    <a:pt x="2592" y="256"/>
                  </a:lnTo>
                  <a:lnTo>
                    <a:pt x="2564" y="256"/>
                  </a:lnTo>
                  <a:lnTo>
                    <a:pt x="2561" y="255"/>
                  </a:lnTo>
                  <a:lnTo>
                    <a:pt x="2559" y="255"/>
                  </a:lnTo>
                  <a:lnTo>
                    <a:pt x="2556" y="253"/>
                  </a:lnTo>
                  <a:lnTo>
                    <a:pt x="2549" y="253"/>
                  </a:lnTo>
                  <a:lnTo>
                    <a:pt x="2549" y="249"/>
                  </a:lnTo>
                  <a:lnTo>
                    <a:pt x="2551" y="248"/>
                  </a:lnTo>
                  <a:lnTo>
                    <a:pt x="2552" y="246"/>
                  </a:lnTo>
                  <a:lnTo>
                    <a:pt x="2552" y="246"/>
                  </a:lnTo>
                  <a:lnTo>
                    <a:pt x="2552" y="244"/>
                  </a:lnTo>
                  <a:lnTo>
                    <a:pt x="2554" y="241"/>
                  </a:lnTo>
                  <a:close/>
                  <a:moveTo>
                    <a:pt x="2242" y="173"/>
                  </a:moveTo>
                  <a:lnTo>
                    <a:pt x="2266" y="173"/>
                  </a:lnTo>
                  <a:lnTo>
                    <a:pt x="2266" y="176"/>
                  </a:lnTo>
                  <a:lnTo>
                    <a:pt x="2261" y="178"/>
                  </a:lnTo>
                  <a:lnTo>
                    <a:pt x="2259" y="180"/>
                  </a:lnTo>
                  <a:lnTo>
                    <a:pt x="2256" y="181"/>
                  </a:lnTo>
                  <a:lnTo>
                    <a:pt x="2252" y="183"/>
                  </a:lnTo>
                  <a:lnTo>
                    <a:pt x="2247" y="183"/>
                  </a:lnTo>
                  <a:lnTo>
                    <a:pt x="2242" y="173"/>
                  </a:lnTo>
                  <a:close/>
                  <a:moveTo>
                    <a:pt x="2612" y="153"/>
                  </a:moveTo>
                  <a:lnTo>
                    <a:pt x="2610" y="155"/>
                  </a:lnTo>
                  <a:lnTo>
                    <a:pt x="2608" y="157"/>
                  </a:lnTo>
                  <a:lnTo>
                    <a:pt x="2606" y="157"/>
                  </a:lnTo>
                  <a:lnTo>
                    <a:pt x="2606" y="159"/>
                  </a:lnTo>
                  <a:lnTo>
                    <a:pt x="2605" y="160"/>
                  </a:lnTo>
                  <a:lnTo>
                    <a:pt x="2603" y="164"/>
                  </a:lnTo>
                  <a:lnTo>
                    <a:pt x="2606" y="164"/>
                  </a:lnTo>
                  <a:lnTo>
                    <a:pt x="2612" y="162"/>
                  </a:lnTo>
                  <a:lnTo>
                    <a:pt x="2615" y="160"/>
                  </a:lnTo>
                  <a:lnTo>
                    <a:pt x="2619" y="159"/>
                  </a:lnTo>
                  <a:lnTo>
                    <a:pt x="2622" y="157"/>
                  </a:lnTo>
                  <a:lnTo>
                    <a:pt x="2626" y="153"/>
                  </a:lnTo>
                  <a:lnTo>
                    <a:pt x="2612" y="153"/>
                  </a:lnTo>
                  <a:close/>
                  <a:moveTo>
                    <a:pt x="2362" y="153"/>
                  </a:moveTo>
                  <a:lnTo>
                    <a:pt x="2364" y="169"/>
                  </a:lnTo>
                  <a:lnTo>
                    <a:pt x="2366" y="188"/>
                  </a:lnTo>
                  <a:lnTo>
                    <a:pt x="2357" y="188"/>
                  </a:lnTo>
                  <a:lnTo>
                    <a:pt x="2355" y="190"/>
                  </a:lnTo>
                  <a:lnTo>
                    <a:pt x="2352" y="190"/>
                  </a:lnTo>
                  <a:lnTo>
                    <a:pt x="2348" y="190"/>
                  </a:lnTo>
                  <a:lnTo>
                    <a:pt x="2343" y="192"/>
                  </a:lnTo>
                  <a:lnTo>
                    <a:pt x="2341" y="178"/>
                  </a:lnTo>
                  <a:lnTo>
                    <a:pt x="2341" y="164"/>
                  </a:lnTo>
                  <a:lnTo>
                    <a:pt x="2343" y="157"/>
                  </a:lnTo>
                  <a:lnTo>
                    <a:pt x="2346" y="155"/>
                  </a:lnTo>
                  <a:lnTo>
                    <a:pt x="2350" y="153"/>
                  </a:lnTo>
                  <a:lnTo>
                    <a:pt x="2355" y="153"/>
                  </a:lnTo>
                  <a:lnTo>
                    <a:pt x="2362" y="153"/>
                  </a:lnTo>
                  <a:close/>
                  <a:moveTo>
                    <a:pt x="2353" y="119"/>
                  </a:moveTo>
                  <a:lnTo>
                    <a:pt x="2362" y="119"/>
                  </a:lnTo>
                  <a:lnTo>
                    <a:pt x="2360" y="126"/>
                  </a:lnTo>
                  <a:lnTo>
                    <a:pt x="2360" y="131"/>
                  </a:lnTo>
                  <a:lnTo>
                    <a:pt x="2360" y="136"/>
                  </a:lnTo>
                  <a:lnTo>
                    <a:pt x="2359" y="140"/>
                  </a:lnTo>
                  <a:lnTo>
                    <a:pt x="2357" y="145"/>
                  </a:lnTo>
                  <a:lnTo>
                    <a:pt x="2350" y="145"/>
                  </a:lnTo>
                  <a:lnTo>
                    <a:pt x="2350" y="138"/>
                  </a:lnTo>
                  <a:lnTo>
                    <a:pt x="2352" y="131"/>
                  </a:lnTo>
                  <a:lnTo>
                    <a:pt x="2352" y="124"/>
                  </a:lnTo>
                  <a:lnTo>
                    <a:pt x="2353" y="119"/>
                  </a:lnTo>
                  <a:close/>
                  <a:moveTo>
                    <a:pt x="4193" y="71"/>
                  </a:moveTo>
                  <a:lnTo>
                    <a:pt x="4202" y="84"/>
                  </a:lnTo>
                  <a:lnTo>
                    <a:pt x="4210" y="91"/>
                  </a:lnTo>
                  <a:lnTo>
                    <a:pt x="4221" y="94"/>
                  </a:lnTo>
                  <a:lnTo>
                    <a:pt x="4228" y="98"/>
                  </a:lnTo>
                  <a:lnTo>
                    <a:pt x="4235" y="103"/>
                  </a:lnTo>
                  <a:lnTo>
                    <a:pt x="4237" y="106"/>
                  </a:lnTo>
                  <a:lnTo>
                    <a:pt x="4238" y="110"/>
                  </a:lnTo>
                  <a:lnTo>
                    <a:pt x="4238" y="113"/>
                  </a:lnTo>
                  <a:lnTo>
                    <a:pt x="4238" y="119"/>
                  </a:lnTo>
                  <a:lnTo>
                    <a:pt x="4226" y="122"/>
                  </a:lnTo>
                  <a:lnTo>
                    <a:pt x="4217" y="129"/>
                  </a:lnTo>
                  <a:lnTo>
                    <a:pt x="4210" y="136"/>
                  </a:lnTo>
                  <a:lnTo>
                    <a:pt x="4200" y="141"/>
                  </a:lnTo>
                  <a:lnTo>
                    <a:pt x="4196" y="136"/>
                  </a:lnTo>
                  <a:lnTo>
                    <a:pt x="4193" y="134"/>
                  </a:lnTo>
                  <a:lnTo>
                    <a:pt x="4190" y="133"/>
                  </a:lnTo>
                  <a:lnTo>
                    <a:pt x="4186" y="134"/>
                  </a:lnTo>
                  <a:lnTo>
                    <a:pt x="4183" y="136"/>
                  </a:lnTo>
                  <a:lnTo>
                    <a:pt x="4181" y="140"/>
                  </a:lnTo>
                  <a:lnTo>
                    <a:pt x="4177" y="141"/>
                  </a:lnTo>
                  <a:lnTo>
                    <a:pt x="4183" y="162"/>
                  </a:lnTo>
                  <a:lnTo>
                    <a:pt x="4184" y="178"/>
                  </a:lnTo>
                  <a:lnTo>
                    <a:pt x="4184" y="190"/>
                  </a:lnTo>
                  <a:lnTo>
                    <a:pt x="4183" y="202"/>
                  </a:lnTo>
                  <a:lnTo>
                    <a:pt x="4179" y="215"/>
                  </a:lnTo>
                  <a:lnTo>
                    <a:pt x="4176" y="232"/>
                  </a:lnTo>
                  <a:lnTo>
                    <a:pt x="4174" y="253"/>
                  </a:lnTo>
                  <a:lnTo>
                    <a:pt x="4151" y="265"/>
                  </a:lnTo>
                  <a:lnTo>
                    <a:pt x="4125" y="277"/>
                  </a:lnTo>
                  <a:lnTo>
                    <a:pt x="4100" y="288"/>
                  </a:lnTo>
                  <a:lnTo>
                    <a:pt x="4095" y="279"/>
                  </a:lnTo>
                  <a:lnTo>
                    <a:pt x="4090" y="272"/>
                  </a:lnTo>
                  <a:lnTo>
                    <a:pt x="4088" y="279"/>
                  </a:lnTo>
                  <a:lnTo>
                    <a:pt x="4088" y="283"/>
                  </a:lnTo>
                  <a:lnTo>
                    <a:pt x="4087" y="288"/>
                  </a:lnTo>
                  <a:lnTo>
                    <a:pt x="4085" y="291"/>
                  </a:lnTo>
                  <a:lnTo>
                    <a:pt x="4080" y="291"/>
                  </a:lnTo>
                  <a:lnTo>
                    <a:pt x="4076" y="291"/>
                  </a:lnTo>
                  <a:lnTo>
                    <a:pt x="4074" y="293"/>
                  </a:lnTo>
                  <a:lnTo>
                    <a:pt x="4073" y="293"/>
                  </a:lnTo>
                  <a:lnTo>
                    <a:pt x="4071" y="295"/>
                  </a:lnTo>
                  <a:lnTo>
                    <a:pt x="4069" y="297"/>
                  </a:lnTo>
                  <a:lnTo>
                    <a:pt x="4064" y="297"/>
                  </a:lnTo>
                  <a:lnTo>
                    <a:pt x="4059" y="298"/>
                  </a:lnTo>
                  <a:lnTo>
                    <a:pt x="4057" y="295"/>
                  </a:lnTo>
                  <a:lnTo>
                    <a:pt x="4057" y="290"/>
                  </a:lnTo>
                  <a:lnTo>
                    <a:pt x="4057" y="288"/>
                  </a:lnTo>
                  <a:lnTo>
                    <a:pt x="4057" y="284"/>
                  </a:lnTo>
                  <a:lnTo>
                    <a:pt x="4057" y="283"/>
                  </a:lnTo>
                  <a:lnTo>
                    <a:pt x="4053" y="283"/>
                  </a:lnTo>
                  <a:lnTo>
                    <a:pt x="4050" y="281"/>
                  </a:lnTo>
                  <a:lnTo>
                    <a:pt x="4043" y="279"/>
                  </a:lnTo>
                  <a:lnTo>
                    <a:pt x="4043" y="283"/>
                  </a:lnTo>
                  <a:lnTo>
                    <a:pt x="4046" y="288"/>
                  </a:lnTo>
                  <a:lnTo>
                    <a:pt x="4050" y="290"/>
                  </a:lnTo>
                  <a:lnTo>
                    <a:pt x="4050" y="293"/>
                  </a:lnTo>
                  <a:lnTo>
                    <a:pt x="4050" y="298"/>
                  </a:lnTo>
                  <a:lnTo>
                    <a:pt x="4052" y="307"/>
                  </a:lnTo>
                  <a:lnTo>
                    <a:pt x="4046" y="312"/>
                  </a:lnTo>
                  <a:lnTo>
                    <a:pt x="4043" y="319"/>
                  </a:lnTo>
                  <a:lnTo>
                    <a:pt x="4039" y="326"/>
                  </a:lnTo>
                  <a:lnTo>
                    <a:pt x="4027" y="326"/>
                  </a:lnTo>
                  <a:lnTo>
                    <a:pt x="4025" y="312"/>
                  </a:lnTo>
                  <a:lnTo>
                    <a:pt x="4024" y="305"/>
                  </a:lnTo>
                  <a:lnTo>
                    <a:pt x="4020" y="298"/>
                  </a:lnTo>
                  <a:lnTo>
                    <a:pt x="4017" y="288"/>
                  </a:lnTo>
                  <a:lnTo>
                    <a:pt x="4027" y="288"/>
                  </a:lnTo>
                  <a:lnTo>
                    <a:pt x="4039" y="272"/>
                  </a:lnTo>
                  <a:lnTo>
                    <a:pt x="4055" y="258"/>
                  </a:lnTo>
                  <a:lnTo>
                    <a:pt x="4074" y="249"/>
                  </a:lnTo>
                  <a:lnTo>
                    <a:pt x="4081" y="248"/>
                  </a:lnTo>
                  <a:lnTo>
                    <a:pt x="4088" y="248"/>
                  </a:lnTo>
                  <a:lnTo>
                    <a:pt x="4094" y="249"/>
                  </a:lnTo>
                  <a:lnTo>
                    <a:pt x="4097" y="249"/>
                  </a:lnTo>
                  <a:lnTo>
                    <a:pt x="4100" y="249"/>
                  </a:lnTo>
                  <a:lnTo>
                    <a:pt x="4104" y="244"/>
                  </a:lnTo>
                  <a:lnTo>
                    <a:pt x="4107" y="239"/>
                  </a:lnTo>
                  <a:lnTo>
                    <a:pt x="4109" y="234"/>
                  </a:lnTo>
                  <a:lnTo>
                    <a:pt x="4111" y="230"/>
                  </a:lnTo>
                  <a:lnTo>
                    <a:pt x="4114" y="225"/>
                  </a:lnTo>
                  <a:lnTo>
                    <a:pt x="4120" y="222"/>
                  </a:lnTo>
                  <a:lnTo>
                    <a:pt x="4121" y="225"/>
                  </a:lnTo>
                  <a:lnTo>
                    <a:pt x="4123" y="227"/>
                  </a:lnTo>
                  <a:lnTo>
                    <a:pt x="4125" y="227"/>
                  </a:lnTo>
                  <a:lnTo>
                    <a:pt x="4125" y="227"/>
                  </a:lnTo>
                  <a:lnTo>
                    <a:pt x="4127" y="227"/>
                  </a:lnTo>
                  <a:lnTo>
                    <a:pt x="4128" y="225"/>
                  </a:lnTo>
                  <a:lnTo>
                    <a:pt x="4142" y="213"/>
                  </a:lnTo>
                  <a:lnTo>
                    <a:pt x="4151" y="202"/>
                  </a:lnTo>
                  <a:lnTo>
                    <a:pt x="4155" y="190"/>
                  </a:lnTo>
                  <a:lnTo>
                    <a:pt x="4158" y="176"/>
                  </a:lnTo>
                  <a:lnTo>
                    <a:pt x="4163" y="164"/>
                  </a:lnTo>
                  <a:lnTo>
                    <a:pt x="4174" y="148"/>
                  </a:lnTo>
                  <a:lnTo>
                    <a:pt x="4167" y="148"/>
                  </a:lnTo>
                  <a:lnTo>
                    <a:pt x="4162" y="145"/>
                  </a:lnTo>
                  <a:lnTo>
                    <a:pt x="4160" y="141"/>
                  </a:lnTo>
                  <a:lnTo>
                    <a:pt x="4158" y="138"/>
                  </a:lnTo>
                  <a:lnTo>
                    <a:pt x="4158" y="131"/>
                  </a:lnTo>
                  <a:lnTo>
                    <a:pt x="4158" y="122"/>
                  </a:lnTo>
                  <a:lnTo>
                    <a:pt x="4160" y="120"/>
                  </a:lnTo>
                  <a:lnTo>
                    <a:pt x="4160" y="120"/>
                  </a:lnTo>
                  <a:lnTo>
                    <a:pt x="4162" y="119"/>
                  </a:lnTo>
                  <a:lnTo>
                    <a:pt x="4162" y="117"/>
                  </a:lnTo>
                  <a:lnTo>
                    <a:pt x="4162" y="115"/>
                  </a:lnTo>
                  <a:lnTo>
                    <a:pt x="4169" y="113"/>
                  </a:lnTo>
                  <a:lnTo>
                    <a:pt x="4174" y="113"/>
                  </a:lnTo>
                  <a:lnTo>
                    <a:pt x="4177" y="112"/>
                  </a:lnTo>
                  <a:lnTo>
                    <a:pt x="4181" y="112"/>
                  </a:lnTo>
                  <a:lnTo>
                    <a:pt x="4181" y="94"/>
                  </a:lnTo>
                  <a:lnTo>
                    <a:pt x="4184" y="80"/>
                  </a:lnTo>
                  <a:lnTo>
                    <a:pt x="4193" y="71"/>
                  </a:lnTo>
                  <a:close/>
                  <a:moveTo>
                    <a:pt x="2414" y="68"/>
                  </a:moveTo>
                  <a:lnTo>
                    <a:pt x="2413" y="70"/>
                  </a:lnTo>
                  <a:lnTo>
                    <a:pt x="2411" y="70"/>
                  </a:lnTo>
                  <a:lnTo>
                    <a:pt x="2409" y="70"/>
                  </a:lnTo>
                  <a:lnTo>
                    <a:pt x="2409" y="71"/>
                  </a:lnTo>
                  <a:lnTo>
                    <a:pt x="2407" y="71"/>
                  </a:lnTo>
                  <a:lnTo>
                    <a:pt x="2404" y="75"/>
                  </a:lnTo>
                  <a:lnTo>
                    <a:pt x="2400" y="77"/>
                  </a:lnTo>
                  <a:lnTo>
                    <a:pt x="2400" y="78"/>
                  </a:lnTo>
                  <a:lnTo>
                    <a:pt x="2400" y="82"/>
                  </a:lnTo>
                  <a:lnTo>
                    <a:pt x="2400" y="85"/>
                  </a:lnTo>
                  <a:lnTo>
                    <a:pt x="2400" y="91"/>
                  </a:lnTo>
                  <a:lnTo>
                    <a:pt x="2414" y="105"/>
                  </a:lnTo>
                  <a:lnTo>
                    <a:pt x="2427" y="120"/>
                  </a:lnTo>
                  <a:lnTo>
                    <a:pt x="2439" y="138"/>
                  </a:lnTo>
                  <a:lnTo>
                    <a:pt x="2453" y="138"/>
                  </a:lnTo>
                  <a:lnTo>
                    <a:pt x="2453" y="148"/>
                  </a:lnTo>
                  <a:lnTo>
                    <a:pt x="2467" y="153"/>
                  </a:lnTo>
                  <a:lnTo>
                    <a:pt x="2477" y="160"/>
                  </a:lnTo>
                  <a:lnTo>
                    <a:pt x="2488" y="169"/>
                  </a:lnTo>
                  <a:lnTo>
                    <a:pt x="2488" y="173"/>
                  </a:lnTo>
                  <a:lnTo>
                    <a:pt x="2484" y="173"/>
                  </a:lnTo>
                  <a:lnTo>
                    <a:pt x="2481" y="173"/>
                  </a:lnTo>
                  <a:lnTo>
                    <a:pt x="2477" y="173"/>
                  </a:lnTo>
                  <a:lnTo>
                    <a:pt x="2475" y="173"/>
                  </a:lnTo>
                  <a:lnTo>
                    <a:pt x="2472" y="171"/>
                  </a:lnTo>
                  <a:lnTo>
                    <a:pt x="2467" y="169"/>
                  </a:lnTo>
                  <a:lnTo>
                    <a:pt x="2462" y="169"/>
                  </a:lnTo>
                  <a:lnTo>
                    <a:pt x="2462" y="174"/>
                  </a:lnTo>
                  <a:lnTo>
                    <a:pt x="2463" y="178"/>
                  </a:lnTo>
                  <a:lnTo>
                    <a:pt x="2465" y="181"/>
                  </a:lnTo>
                  <a:lnTo>
                    <a:pt x="2465" y="183"/>
                  </a:lnTo>
                  <a:lnTo>
                    <a:pt x="2467" y="187"/>
                  </a:lnTo>
                  <a:lnTo>
                    <a:pt x="2468" y="192"/>
                  </a:lnTo>
                  <a:lnTo>
                    <a:pt x="2463" y="195"/>
                  </a:lnTo>
                  <a:lnTo>
                    <a:pt x="2460" y="199"/>
                  </a:lnTo>
                  <a:lnTo>
                    <a:pt x="2456" y="204"/>
                  </a:lnTo>
                  <a:lnTo>
                    <a:pt x="2453" y="211"/>
                  </a:lnTo>
                  <a:lnTo>
                    <a:pt x="2442" y="211"/>
                  </a:lnTo>
                  <a:lnTo>
                    <a:pt x="2442" y="234"/>
                  </a:lnTo>
                  <a:lnTo>
                    <a:pt x="2434" y="234"/>
                  </a:lnTo>
                  <a:lnTo>
                    <a:pt x="2425" y="227"/>
                  </a:lnTo>
                  <a:lnTo>
                    <a:pt x="2414" y="223"/>
                  </a:lnTo>
                  <a:lnTo>
                    <a:pt x="2406" y="218"/>
                  </a:lnTo>
                  <a:lnTo>
                    <a:pt x="2400" y="206"/>
                  </a:lnTo>
                  <a:lnTo>
                    <a:pt x="2414" y="208"/>
                  </a:lnTo>
                  <a:lnTo>
                    <a:pt x="2428" y="206"/>
                  </a:lnTo>
                  <a:lnTo>
                    <a:pt x="2439" y="202"/>
                  </a:lnTo>
                  <a:lnTo>
                    <a:pt x="2446" y="195"/>
                  </a:lnTo>
                  <a:lnTo>
                    <a:pt x="2448" y="194"/>
                  </a:lnTo>
                  <a:lnTo>
                    <a:pt x="2448" y="192"/>
                  </a:lnTo>
                  <a:lnTo>
                    <a:pt x="2449" y="190"/>
                  </a:lnTo>
                  <a:lnTo>
                    <a:pt x="2449" y="187"/>
                  </a:lnTo>
                  <a:lnTo>
                    <a:pt x="2449" y="183"/>
                  </a:lnTo>
                  <a:lnTo>
                    <a:pt x="2423" y="164"/>
                  </a:lnTo>
                  <a:lnTo>
                    <a:pt x="2395" y="145"/>
                  </a:lnTo>
                  <a:lnTo>
                    <a:pt x="2386" y="134"/>
                  </a:lnTo>
                  <a:lnTo>
                    <a:pt x="2378" y="124"/>
                  </a:lnTo>
                  <a:lnTo>
                    <a:pt x="2371" y="112"/>
                  </a:lnTo>
                  <a:lnTo>
                    <a:pt x="2360" y="101"/>
                  </a:lnTo>
                  <a:lnTo>
                    <a:pt x="2346" y="96"/>
                  </a:lnTo>
                  <a:lnTo>
                    <a:pt x="2334" y="106"/>
                  </a:lnTo>
                  <a:lnTo>
                    <a:pt x="2318" y="115"/>
                  </a:lnTo>
                  <a:lnTo>
                    <a:pt x="2299" y="119"/>
                  </a:lnTo>
                  <a:lnTo>
                    <a:pt x="2297" y="115"/>
                  </a:lnTo>
                  <a:lnTo>
                    <a:pt x="2296" y="112"/>
                  </a:lnTo>
                  <a:lnTo>
                    <a:pt x="2294" y="110"/>
                  </a:lnTo>
                  <a:lnTo>
                    <a:pt x="2290" y="110"/>
                  </a:lnTo>
                  <a:lnTo>
                    <a:pt x="2289" y="110"/>
                  </a:lnTo>
                  <a:lnTo>
                    <a:pt x="2285" y="112"/>
                  </a:lnTo>
                  <a:lnTo>
                    <a:pt x="2276" y="119"/>
                  </a:lnTo>
                  <a:lnTo>
                    <a:pt x="2273" y="129"/>
                  </a:lnTo>
                  <a:lnTo>
                    <a:pt x="2271" y="140"/>
                  </a:lnTo>
                  <a:lnTo>
                    <a:pt x="2266" y="148"/>
                  </a:lnTo>
                  <a:lnTo>
                    <a:pt x="2247" y="148"/>
                  </a:lnTo>
                  <a:lnTo>
                    <a:pt x="2240" y="157"/>
                  </a:lnTo>
                  <a:lnTo>
                    <a:pt x="2235" y="167"/>
                  </a:lnTo>
                  <a:lnTo>
                    <a:pt x="2231" y="180"/>
                  </a:lnTo>
                  <a:lnTo>
                    <a:pt x="2229" y="181"/>
                  </a:lnTo>
                  <a:lnTo>
                    <a:pt x="2229" y="185"/>
                  </a:lnTo>
                  <a:lnTo>
                    <a:pt x="2231" y="187"/>
                  </a:lnTo>
                  <a:lnTo>
                    <a:pt x="2233" y="188"/>
                  </a:lnTo>
                  <a:lnTo>
                    <a:pt x="2236" y="192"/>
                  </a:lnTo>
                  <a:lnTo>
                    <a:pt x="2238" y="195"/>
                  </a:lnTo>
                  <a:lnTo>
                    <a:pt x="2233" y="195"/>
                  </a:lnTo>
                  <a:lnTo>
                    <a:pt x="2231" y="197"/>
                  </a:lnTo>
                  <a:lnTo>
                    <a:pt x="2229" y="197"/>
                  </a:lnTo>
                  <a:lnTo>
                    <a:pt x="2228" y="199"/>
                  </a:lnTo>
                  <a:lnTo>
                    <a:pt x="2226" y="201"/>
                  </a:lnTo>
                  <a:lnTo>
                    <a:pt x="2222" y="202"/>
                  </a:lnTo>
                  <a:lnTo>
                    <a:pt x="2222" y="206"/>
                  </a:lnTo>
                  <a:lnTo>
                    <a:pt x="2222" y="206"/>
                  </a:lnTo>
                  <a:lnTo>
                    <a:pt x="2222" y="208"/>
                  </a:lnTo>
                  <a:lnTo>
                    <a:pt x="2222" y="208"/>
                  </a:lnTo>
                  <a:lnTo>
                    <a:pt x="2222" y="209"/>
                  </a:lnTo>
                  <a:lnTo>
                    <a:pt x="2222" y="215"/>
                  </a:lnTo>
                  <a:lnTo>
                    <a:pt x="2210" y="216"/>
                  </a:lnTo>
                  <a:lnTo>
                    <a:pt x="2205" y="220"/>
                  </a:lnTo>
                  <a:lnTo>
                    <a:pt x="2201" y="223"/>
                  </a:lnTo>
                  <a:lnTo>
                    <a:pt x="2198" y="229"/>
                  </a:lnTo>
                  <a:lnTo>
                    <a:pt x="2193" y="234"/>
                  </a:lnTo>
                  <a:lnTo>
                    <a:pt x="2187" y="236"/>
                  </a:lnTo>
                  <a:lnTo>
                    <a:pt x="2184" y="236"/>
                  </a:lnTo>
                  <a:lnTo>
                    <a:pt x="2179" y="234"/>
                  </a:lnTo>
                  <a:lnTo>
                    <a:pt x="2175" y="232"/>
                  </a:lnTo>
                  <a:lnTo>
                    <a:pt x="2172" y="230"/>
                  </a:lnTo>
                  <a:lnTo>
                    <a:pt x="2170" y="230"/>
                  </a:lnTo>
                  <a:lnTo>
                    <a:pt x="2167" y="232"/>
                  </a:lnTo>
                  <a:lnTo>
                    <a:pt x="2163" y="234"/>
                  </a:lnTo>
                  <a:lnTo>
                    <a:pt x="2160" y="236"/>
                  </a:lnTo>
                  <a:lnTo>
                    <a:pt x="2154" y="237"/>
                  </a:lnTo>
                  <a:lnTo>
                    <a:pt x="2154" y="246"/>
                  </a:lnTo>
                  <a:lnTo>
                    <a:pt x="2203" y="253"/>
                  </a:lnTo>
                  <a:lnTo>
                    <a:pt x="2217" y="246"/>
                  </a:lnTo>
                  <a:lnTo>
                    <a:pt x="2231" y="237"/>
                  </a:lnTo>
                  <a:lnTo>
                    <a:pt x="2242" y="230"/>
                  </a:lnTo>
                  <a:lnTo>
                    <a:pt x="2257" y="227"/>
                  </a:lnTo>
                  <a:lnTo>
                    <a:pt x="2280" y="223"/>
                  </a:lnTo>
                  <a:lnTo>
                    <a:pt x="2304" y="222"/>
                  </a:lnTo>
                  <a:lnTo>
                    <a:pt x="2331" y="222"/>
                  </a:lnTo>
                  <a:lnTo>
                    <a:pt x="2353" y="222"/>
                  </a:lnTo>
                  <a:lnTo>
                    <a:pt x="2372" y="223"/>
                  </a:lnTo>
                  <a:lnTo>
                    <a:pt x="2381" y="225"/>
                  </a:lnTo>
                  <a:lnTo>
                    <a:pt x="2385" y="225"/>
                  </a:lnTo>
                  <a:lnTo>
                    <a:pt x="2379" y="241"/>
                  </a:lnTo>
                  <a:lnTo>
                    <a:pt x="2376" y="258"/>
                  </a:lnTo>
                  <a:lnTo>
                    <a:pt x="2372" y="276"/>
                  </a:lnTo>
                  <a:lnTo>
                    <a:pt x="2378" y="279"/>
                  </a:lnTo>
                  <a:lnTo>
                    <a:pt x="2379" y="283"/>
                  </a:lnTo>
                  <a:lnTo>
                    <a:pt x="2383" y="286"/>
                  </a:lnTo>
                  <a:lnTo>
                    <a:pt x="2385" y="288"/>
                  </a:lnTo>
                  <a:lnTo>
                    <a:pt x="2388" y="291"/>
                  </a:lnTo>
                  <a:lnTo>
                    <a:pt x="2400" y="295"/>
                  </a:lnTo>
                  <a:lnTo>
                    <a:pt x="2414" y="295"/>
                  </a:lnTo>
                  <a:lnTo>
                    <a:pt x="2428" y="297"/>
                  </a:lnTo>
                  <a:lnTo>
                    <a:pt x="2442" y="304"/>
                  </a:lnTo>
                  <a:lnTo>
                    <a:pt x="2446" y="318"/>
                  </a:lnTo>
                  <a:lnTo>
                    <a:pt x="2453" y="321"/>
                  </a:lnTo>
                  <a:lnTo>
                    <a:pt x="2463" y="325"/>
                  </a:lnTo>
                  <a:lnTo>
                    <a:pt x="2477" y="328"/>
                  </a:lnTo>
                  <a:lnTo>
                    <a:pt x="2489" y="332"/>
                  </a:lnTo>
                  <a:lnTo>
                    <a:pt x="2496" y="333"/>
                  </a:lnTo>
                  <a:lnTo>
                    <a:pt x="2498" y="323"/>
                  </a:lnTo>
                  <a:lnTo>
                    <a:pt x="2502" y="314"/>
                  </a:lnTo>
                  <a:lnTo>
                    <a:pt x="2505" y="305"/>
                  </a:lnTo>
                  <a:lnTo>
                    <a:pt x="2516" y="298"/>
                  </a:lnTo>
                  <a:lnTo>
                    <a:pt x="2531" y="295"/>
                  </a:lnTo>
                  <a:lnTo>
                    <a:pt x="2545" y="298"/>
                  </a:lnTo>
                  <a:lnTo>
                    <a:pt x="2559" y="305"/>
                  </a:lnTo>
                  <a:lnTo>
                    <a:pt x="2573" y="311"/>
                  </a:lnTo>
                  <a:lnTo>
                    <a:pt x="2580" y="312"/>
                  </a:lnTo>
                  <a:lnTo>
                    <a:pt x="2594" y="314"/>
                  </a:lnTo>
                  <a:lnTo>
                    <a:pt x="2608" y="318"/>
                  </a:lnTo>
                  <a:lnTo>
                    <a:pt x="2622" y="319"/>
                  </a:lnTo>
                  <a:lnTo>
                    <a:pt x="2633" y="321"/>
                  </a:lnTo>
                  <a:lnTo>
                    <a:pt x="2638" y="323"/>
                  </a:lnTo>
                  <a:lnTo>
                    <a:pt x="2641" y="321"/>
                  </a:lnTo>
                  <a:lnTo>
                    <a:pt x="2643" y="318"/>
                  </a:lnTo>
                  <a:lnTo>
                    <a:pt x="2645" y="316"/>
                  </a:lnTo>
                  <a:lnTo>
                    <a:pt x="2648" y="312"/>
                  </a:lnTo>
                  <a:lnTo>
                    <a:pt x="2652" y="311"/>
                  </a:lnTo>
                  <a:lnTo>
                    <a:pt x="2655" y="311"/>
                  </a:lnTo>
                  <a:lnTo>
                    <a:pt x="2660" y="311"/>
                  </a:lnTo>
                  <a:lnTo>
                    <a:pt x="2673" y="314"/>
                  </a:lnTo>
                  <a:lnTo>
                    <a:pt x="2683" y="319"/>
                  </a:lnTo>
                  <a:lnTo>
                    <a:pt x="2695" y="318"/>
                  </a:lnTo>
                  <a:lnTo>
                    <a:pt x="2708" y="314"/>
                  </a:lnTo>
                  <a:lnTo>
                    <a:pt x="2709" y="300"/>
                  </a:lnTo>
                  <a:lnTo>
                    <a:pt x="2716" y="283"/>
                  </a:lnTo>
                  <a:lnTo>
                    <a:pt x="2722" y="267"/>
                  </a:lnTo>
                  <a:lnTo>
                    <a:pt x="2725" y="253"/>
                  </a:lnTo>
                  <a:lnTo>
                    <a:pt x="2722" y="241"/>
                  </a:lnTo>
                  <a:lnTo>
                    <a:pt x="2720" y="237"/>
                  </a:lnTo>
                  <a:lnTo>
                    <a:pt x="2720" y="234"/>
                  </a:lnTo>
                  <a:lnTo>
                    <a:pt x="2718" y="232"/>
                  </a:lnTo>
                  <a:lnTo>
                    <a:pt x="2716" y="230"/>
                  </a:lnTo>
                  <a:lnTo>
                    <a:pt x="2713" y="230"/>
                  </a:lnTo>
                  <a:lnTo>
                    <a:pt x="2709" y="230"/>
                  </a:lnTo>
                  <a:lnTo>
                    <a:pt x="2702" y="230"/>
                  </a:lnTo>
                  <a:lnTo>
                    <a:pt x="2694" y="237"/>
                  </a:lnTo>
                  <a:lnTo>
                    <a:pt x="2687" y="239"/>
                  </a:lnTo>
                  <a:lnTo>
                    <a:pt x="2680" y="237"/>
                  </a:lnTo>
                  <a:lnTo>
                    <a:pt x="2673" y="234"/>
                  </a:lnTo>
                  <a:lnTo>
                    <a:pt x="2664" y="230"/>
                  </a:lnTo>
                  <a:lnTo>
                    <a:pt x="2659" y="229"/>
                  </a:lnTo>
                  <a:lnTo>
                    <a:pt x="2655" y="230"/>
                  </a:lnTo>
                  <a:lnTo>
                    <a:pt x="2650" y="232"/>
                  </a:lnTo>
                  <a:lnTo>
                    <a:pt x="2648" y="236"/>
                  </a:lnTo>
                  <a:lnTo>
                    <a:pt x="2645" y="239"/>
                  </a:lnTo>
                  <a:lnTo>
                    <a:pt x="2641" y="241"/>
                  </a:lnTo>
                  <a:lnTo>
                    <a:pt x="2626" y="237"/>
                  </a:lnTo>
                  <a:lnTo>
                    <a:pt x="2610" y="227"/>
                  </a:lnTo>
                  <a:lnTo>
                    <a:pt x="2598" y="211"/>
                  </a:lnTo>
                  <a:lnTo>
                    <a:pt x="2592" y="195"/>
                  </a:lnTo>
                  <a:lnTo>
                    <a:pt x="2592" y="192"/>
                  </a:lnTo>
                  <a:lnTo>
                    <a:pt x="2592" y="188"/>
                  </a:lnTo>
                  <a:lnTo>
                    <a:pt x="2592" y="185"/>
                  </a:lnTo>
                  <a:lnTo>
                    <a:pt x="2592" y="181"/>
                  </a:lnTo>
                  <a:lnTo>
                    <a:pt x="2592" y="178"/>
                  </a:lnTo>
                  <a:lnTo>
                    <a:pt x="2594" y="174"/>
                  </a:lnTo>
                  <a:lnTo>
                    <a:pt x="2596" y="169"/>
                  </a:lnTo>
                  <a:lnTo>
                    <a:pt x="2592" y="166"/>
                  </a:lnTo>
                  <a:lnTo>
                    <a:pt x="2589" y="164"/>
                  </a:lnTo>
                  <a:lnTo>
                    <a:pt x="2587" y="162"/>
                  </a:lnTo>
                  <a:lnTo>
                    <a:pt x="2585" y="160"/>
                  </a:lnTo>
                  <a:lnTo>
                    <a:pt x="2582" y="159"/>
                  </a:lnTo>
                  <a:lnTo>
                    <a:pt x="2577" y="157"/>
                  </a:lnTo>
                  <a:lnTo>
                    <a:pt x="2575" y="155"/>
                  </a:lnTo>
                  <a:lnTo>
                    <a:pt x="2573" y="155"/>
                  </a:lnTo>
                  <a:lnTo>
                    <a:pt x="2571" y="153"/>
                  </a:lnTo>
                  <a:lnTo>
                    <a:pt x="2568" y="153"/>
                  </a:lnTo>
                  <a:lnTo>
                    <a:pt x="2564" y="153"/>
                  </a:lnTo>
                  <a:lnTo>
                    <a:pt x="2564" y="157"/>
                  </a:lnTo>
                  <a:lnTo>
                    <a:pt x="2561" y="157"/>
                  </a:lnTo>
                  <a:lnTo>
                    <a:pt x="2561" y="162"/>
                  </a:lnTo>
                  <a:lnTo>
                    <a:pt x="2563" y="166"/>
                  </a:lnTo>
                  <a:lnTo>
                    <a:pt x="2563" y="167"/>
                  </a:lnTo>
                  <a:lnTo>
                    <a:pt x="2563" y="169"/>
                  </a:lnTo>
                  <a:lnTo>
                    <a:pt x="2561" y="171"/>
                  </a:lnTo>
                  <a:lnTo>
                    <a:pt x="2559" y="171"/>
                  </a:lnTo>
                  <a:lnTo>
                    <a:pt x="2556" y="171"/>
                  </a:lnTo>
                  <a:lnTo>
                    <a:pt x="2549" y="173"/>
                  </a:lnTo>
                  <a:lnTo>
                    <a:pt x="2547" y="169"/>
                  </a:lnTo>
                  <a:lnTo>
                    <a:pt x="2545" y="167"/>
                  </a:lnTo>
                  <a:lnTo>
                    <a:pt x="2545" y="166"/>
                  </a:lnTo>
                  <a:lnTo>
                    <a:pt x="2542" y="164"/>
                  </a:lnTo>
                  <a:lnTo>
                    <a:pt x="2542" y="169"/>
                  </a:lnTo>
                  <a:lnTo>
                    <a:pt x="2551" y="180"/>
                  </a:lnTo>
                  <a:lnTo>
                    <a:pt x="2558" y="195"/>
                  </a:lnTo>
                  <a:lnTo>
                    <a:pt x="2561" y="211"/>
                  </a:lnTo>
                  <a:lnTo>
                    <a:pt x="2556" y="215"/>
                  </a:lnTo>
                  <a:lnTo>
                    <a:pt x="2552" y="216"/>
                  </a:lnTo>
                  <a:lnTo>
                    <a:pt x="2551" y="220"/>
                  </a:lnTo>
                  <a:lnTo>
                    <a:pt x="2549" y="223"/>
                  </a:lnTo>
                  <a:lnTo>
                    <a:pt x="2549" y="225"/>
                  </a:lnTo>
                  <a:lnTo>
                    <a:pt x="2547" y="229"/>
                  </a:lnTo>
                  <a:lnTo>
                    <a:pt x="2545" y="230"/>
                  </a:lnTo>
                  <a:lnTo>
                    <a:pt x="2540" y="232"/>
                  </a:lnTo>
                  <a:lnTo>
                    <a:pt x="2535" y="234"/>
                  </a:lnTo>
                  <a:lnTo>
                    <a:pt x="2533" y="232"/>
                  </a:lnTo>
                  <a:lnTo>
                    <a:pt x="2531" y="232"/>
                  </a:lnTo>
                  <a:lnTo>
                    <a:pt x="2531" y="232"/>
                  </a:lnTo>
                  <a:lnTo>
                    <a:pt x="2530" y="230"/>
                  </a:lnTo>
                  <a:lnTo>
                    <a:pt x="2526" y="230"/>
                  </a:lnTo>
                  <a:lnTo>
                    <a:pt x="2510" y="183"/>
                  </a:lnTo>
                  <a:lnTo>
                    <a:pt x="2507" y="181"/>
                  </a:lnTo>
                  <a:lnTo>
                    <a:pt x="2503" y="178"/>
                  </a:lnTo>
                  <a:lnTo>
                    <a:pt x="2498" y="174"/>
                  </a:lnTo>
                  <a:lnTo>
                    <a:pt x="2495" y="173"/>
                  </a:lnTo>
                  <a:lnTo>
                    <a:pt x="2491" y="169"/>
                  </a:lnTo>
                  <a:lnTo>
                    <a:pt x="2489" y="159"/>
                  </a:lnTo>
                  <a:lnTo>
                    <a:pt x="2491" y="150"/>
                  </a:lnTo>
                  <a:lnTo>
                    <a:pt x="2493" y="143"/>
                  </a:lnTo>
                  <a:lnTo>
                    <a:pt x="2493" y="136"/>
                  </a:lnTo>
                  <a:lnTo>
                    <a:pt x="2488" y="131"/>
                  </a:lnTo>
                  <a:lnTo>
                    <a:pt x="2475" y="122"/>
                  </a:lnTo>
                  <a:lnTo>
                    <a:pt x="2465" y="117"/>
                  </a:lnTo>
                  <a:lnTo>
                    <a:pt x="2456" y="115"/>
                  </a:lnTo>
                  <a:lnTo>
                    <a:pt x="2448" y="110"/>
                  </a:lnTo>
                  <a:lnTo>
                    <a:pt x="2441" y="99"/>
                  </a:lnTo>
                  <a:lnTo>
                    <a:pt x="2434" y="80"/>
                  </a:lnTo>
                  <a:lnTo>
                    <a:pt x="2420" y="84"/>
                  </a:lnTo>
                  <a:lnTo>
                    <a:pt x="2418" y="78"/>
                  </a:lnTo>
                  <a:lnTo>
                    <a:pt x="2418" y="75"/>
                  </a:lnTo>
                  <a:lnTo>
                    <a:pt x="2416" y="71"/>
                  </a:lnTo>
                  <a:lnTo>
                    <a:pt x="2414" y="68"/>
                  </a:lnTo>
                  <a:close/>
                  <a:moveTo>
                    <a:pt x="1217" y="64"/>
                  </a:moveTo>
                  <a:lnTo>
                    <a:pt x="1215" y="68"/>
                  </a:lnTo>
                  <a:lnTo>
                    <a:pt x="1212" y="71"/>
                  </a:lnTo>
                  <a:lnTo>
                    <a:pt x="1210" y="73"/>
                  </a:lnTo>
                  <a:lnTo>
                    <a:pt x="1208" y="75"/>
                  </a:lnTo>
                  <a:lnTo>
                    <a:pt x="1208" y="77"/>
                  </a:lnTo>
                  <a:lnTo>
                    <a:pt x="1210" y="78"/>
                  </a:lnTo>
                  <a:lnTo>
                    <a:pt x="1214" y="80"/>
                  </a:lnTo>
                  <a:lnTo>
                    <a:pt x="1215" y="75"/>
                  </a:lnTo>
                  <a:lnTo>
                    <a:pt x="1215" y="73"/>
                  </a:lnTo>
                  <a:lnTo>
                    <a:pt x="1217" y="70"/>
                  </a:lnTo>
                  <a:lnTo>
                    <a:pt x="1219" y="68"/>
                  </a:lnTo>
                  <a:lnTo>
                    <a:pt x="1220" y="64"/>
                  </a:lnTo>
                  <a:lnTo>
                    <a:pt x="1217" y="64"/>
                  </a:lnTo>
                  <a:close/>
                  <a:moveTo>
                    <a:pt x="2654" y="49"/>
                  </a:moveTo>
                  <a:lnTo>
                    <a:pt x="2650" y="57"/>
                  </a:lnTo>
                  <a:lnTo>
                    <a:pt x="2643" y="70"/>
                  </a:lnTo>
                  <a:lnTo>
                    <a:pt x="2634" y="84"/>
                  </a:lnTo>
                  <a:lnTo>
                    <a:pt x="2626" y="98"/>
                  </a:lnTo>
                  <a:lnTo>
                    <a:pt x="2619" y="110"/>
                  </a:lnTo>
                  <a:lnTo>
                    <a:pt x="2615" y="120"/>
                  </a:lnTo>
                  <a:lnTo>
                    <a:pt x="2615" y="126"/>
                  </a:lnTo>
                  <a:lnTo>
                    <a:pt x="2617" y="133"/>
                  </a:lnTo>
                  <a:lnTo>
                    <a:pt x="2617" y="136"/>
                  </a:lnTo>
                  <a:lnTo>
                    <a:pt x="2619" y="140"/>
                  </a:lnTo>
                  <a:lnTo>
                    <a:pt x="2622" y="141"/>
                  </a:lnTo>
                  <a:lnTo>
                    <a:pt x="2626" y="143"/>
                  </a:lnTo>
                  <a:lnTo>
                    <a:pt x="2631" y="145"/>
                  </a:lnTo>
                  <a:lnTo>
                    <a:pt x="2645" y="150"/>
                  </a:lnTo>
                  <a:lnTo>
                    <a:pt x="2659" y="148"/>
                  </a:lnTo>
                  <a:lnTo>
                    <a:pt x="2671" y="143"/>
                  </a:lnTo>
                  <a:lnTo>
                    <a:pt x="2685" y="136"/>
                  </a:lnTo>
                  <a:lnTo>
                    <a:pt x="2699" y="134"/>
                  </a:lnTo>
                  <a:lnTo>
                    <a:pt x="2713" y="134"/>
                  </a:lnTo>
                  <a:lnTo>
                    <a:pt x="2722" y="140"/>
                  </a:lnTo>
                  <a:lnTo>
                    <a:pt x="2729" y="145"/>
                  </a:lnTo>
                  <a:lnTo>
                    <a:pt x="2737" y="148"/>
                  </a:lnTo>
                  <a:lnTo>
                    <a:pt x="2758" y="152"/>
                  </a:lnTo>
                  <a:lnTo>
                    <a:pt x="2779" y="150"/>
                  </a:lnTo>
                  <a:lnTo>
                    <a:pt x="2798" y="145"/>
                  </a:lnTo>
                  <a:lnTo>
                    <a:pt x="2804" y="134"/>
                  </a:lnTo>
                  <a:lnTo>
                    <a:pt x="2798" y="134"/>
                  </a:lnTo>
                  <a:lnTo>
                    <a:pt x="2790" y="120"/>
                  </a:lnTo>
                  <a:lnTo>
                    <a:pt x="2776" y="108"/>
                  </a:lnTo>
                  <a:lnTo>
                    <a:pt x="2756" y="96"/>
                  </a:lnTo>
                  <a:lnTo>
                    <a:pt x="2737" y="85"/>
                  </a:lnTo>
                  <a:lnTo>
                    <a:pt x="2722" y="80"/>
                  </a:lnTo>
                  <a:lnTo>
                    <a:pt x="2713" y="87"/>
                  </a:lnTo>
                  <a:lnTo>
                    <a:pt x="2701" y="92"/>
                  </a:lnTo>
                  <a:lnTo>
                    <a:pt x="2692" y="91"/>
                  </a:lnTo>
                  <a:lnTo>
                    <a:pt x="2687" y="84"/>
                  </a:lnTo>
                  <a:lnTo>
                    <a:pt x="2680" y="77"/>
                  </a:lnTo>
                  <a:lnTo>
                    <a:pt x="2676" y="68"/>
                  </a:lnTo>
                  <a:lnTo>
                    <a:pt x="2688" y="64"/>
                  </a:lnTo>
                  <a:lnTo>
                    <a:pt x="2687" y="63"/>
                  </a:lnTo>
                  <a:lnTo>
                    <a:pt x="2685" y="63"/>
                  </a:lnTo>
                  <a:lnTo>
                    <a:pt x="2685" y="63"/>
                  </a:lnTo>
                  <a:lnTo>
                    <a:pt x="2683" y="63"/>
                  </a:lnTo>
                  <a:lnTo>
                    <a:pt x="2680" y="61"/>
                  </a:lnTo>
                  <a:lnTo>
                    <a:pt x="2674" y="56"/>
                  </a:lnTo>
                  <a:lnTo>
                    <a:pt x="2669" y="54"/>
                  </a:lnTo>
                  <a:lnTo>
                    <a:pt x="2662" y="51"/>
                  </a:lnTo>
                  <a:lnTo>
                    <a:pt x="2654" y="49"/>
                  </a:lnTo>
                  <a:close/>
                  <a:moveTo>
                    <a:pt x="2933" y="45"/>
                  </a:moveTo>
                  <a:lnTo>
                    <a:pt x="2922" y="54"/>
                  </a:lnTo>
                  <a:lnTo>
                    <a:pt x="2910" y="59"/>
                  </a:lnTo>
                  <a:lnTo>
                    <a:pt x="2898" y="64"/>
                  </a:lnTo>
                  <a:lnTo>
                    <a:pt x="2887" y="73"/>
                  </a:lnTo>
                  <a:lnTo>
                    <a:pt x="2880" y="84"/>
                  </a:lnTo>
                  <a:lnTo>
                    <a:pt x="2877" y="99"/>
                  </a:lnTo>
                  <a:lnTo>
                    <a:pt x="2882" y="115"/>
                  </a:lnTo>
                  <a:lnTo>
                    <a:pt x="2893" y="131"/>
                  </a:lnTo>
                  <a:lnTo>
                    <a:pt x="2903" y="147"/>
                  </a:lnTo>
                  <a:lnTo>
                    <a:pt x="2915" y="160"/>
                  </a:lnTo>
                  <a:lnTo>
                    <a:pt x="2922" y="173"/>
                  </a:lnTo>
                  <a:lnTo>
                    <a:pt x="2910" y="173"/>
                  </a:lnTo>
                  <a:lnTo>
                    <a:pt x="2910" y="195"/>
                  </a:lnTo>
                  <a:lnTo>
                    <a:pt x="2914" y="211"/>
                  </a:lnTo>
                  <a:lnTo>
                    <a:pt x="2924" y="220"/>
                  </a:lnTo>
                  <a:lnTo>
                    <a:pt x="2942" y="223"/>
                  </a:lnTo>
                  <a:lnTo>
                    <a:pt x="2968" y="222"/>
                  </a:lnTo>
                  <a:lnTo>
                    <a:pt x="2966" y="202"/>
                  </a:lnTo>
                  <a:lnTo>
                    <a:pt x="2962" y="190"/>
                  </a:lnTo>
                  <a:lnTo>
                    <a:pt x="2957" y="180"/>
                  </a:lnTo>
                  <a:lnTo>
                    <a:pt x="2955" y="169"/>
                  </a:lnTo>
                  <a:lnTo>
                    <a:pt x="2957" y="153"/>
                  </a:lnTo>
                  <a:lnTo>
                    <a:pt x="2961" y="155"/>
                  </a:lnTo>
                  <a:lnTo>
                    <a:pt x="2964" y="155"/>
                  </a:lnTo>
                  <a:lnTo>
                    <a:pt x="2968" y="155"/>
                  </a:lnTo>
                  <a:lnTo>
                    <a:pt x="2971" y="155"/>
                  </a:lnTo>
                  <a:lnTo>
                    <a:pt x="2976" y="153"/>
                  </a:lnTo>
                  <a:lnTo>
                    <a:pt x="2973" y="150"/>
                  </a:lnTo>
                  <a:lnTo>
                    <a:pt x="2969" y="148"/>
                  </a:lnTo>
                  <a:lnTo>
                    <a:pt x="2968" y="147"/>
                  </a:lnTo>
                  <a:lnTo>
                    <a:pt x="2964" y="143"/>
                  </a:lnTo>
                  <a:lnTo>
                    <a:pt x="2961" y="141"/>
                  </a:lnTo>
                  <a:lnTo>
                    <a:pt x="2959" y="143"/>
                  </a:lnTo>
                  <a:lnTo>
                    <a:pt x="2959" y="147"/>
                  </a:lnTo>
                  <a:lnTo>
                    <a:pt x="2957" y="150"/>
                  </a:lnTo>
                  <a:lnTo>
                    <a:pt x="2957" y="152"/>
                  </a:lnTo>
                  <a:lnTo>
                    <a:pt x="2955" y="153"/>
                  </a:lnTo>
                  <a:lnTo>
                    <a:pt x="2954" y="152"/>
                  </a:lnTo>
                  <a:lnTo>
                    <a:pt x="2952" y="148"/>
                  </a:lnTo>
                  <a:lnTo>
                    <a:pt x="2947" y="140"/>
                  </a:lnTo>
                  <a:lnTo>
                    <a:pt x="2942" y="131"/>
                  </a:lnTo>
                  <a:lnTo>
                    <a:pt x="2943" y="127"/>
                  </a:lnTo>
                  <a:lnTo>
                    <a:pt x="2945" y="127"/>
                  </a:lnTo>
                  <a:lnTo>
                    <a:pt x="2947" y="126"/>
                  </a:lnTo>
                  <a:lnTo>
                    <a:pt x="2948" y="122"/>
                  </a:lnTo>
                  <a:lnTo>
                    <a:pt x="2933" y="113"/>
                  </a:lnTo>
                  <a:lnTo>
                    <a:pt x="2921" y="99"/>
                  </a:lnTo>
                  <a:lnTo>
                    <a:pt x="2914" y="84"/>
                  </a:lnTo>
                  <a:lnTo>
                    <a:pt x="2933" y="82"/>
                  </a:lnTo>
                  <a:lnTo>
                    <a:pt x="2947" y="77"/>
                  </a:lnTo>
                  <a:lnTo>
                    <a:pt x="2954" y="64"/>
                  </a:lnTo>
                  <a:lnTo>
                    <a:pt x="2957" y="49"/>
                  </a:lnTo>
                  <a:lnTo>
                    <a:pt x="2952" y="47"/>
                  </a:lnTo>
                  <a:lnTo>
                    <a:pt x="2947" y="47"/>
                  </a:lnTo>
                  <a:lnTo>
                    <a:pt x="2942" y="45"/>
                  </a:lnTo>
                  <a:lnTo>
                    <a:pt x="2933" y="45"/>
                  </a:lnTo>
                  <a:close/>
                  <a:moveTo>
                    <a:pt x="2746" y="42"/>
                  </a:moveTo>
                  <a:lnTo>
                    <a:pt x="2732" y="49"/>
                  </a:lnTo>
                  <a:lnTo>
                    <a:pt x="2715" y="54"/>
                  </a:lnTo>
                  <a:lnTo>
                    <a:pt x="2715" y="68"/>
                  </a:lnTo>
                  <a:lnTo>
                    <a:pt x="2722" y="70"/>
                  </a:lnTo>
                  <a:lnTo>
                    <a:pt x="2730" y="71"/>
                  </a:lnTo>
                  <a:lnTo>
                    <a:pt x="2741" y="71"/>
                  </a:lnTo>
                  <a:lnTo>
                    <a:pt x="2741" y="64"/>
                  </a:lnTo>
                  <a:lnTo>
                    <a:pt x="2744" y="59"/>
                  </a:lnTo>
                  <a:lnTo>
                    <a:pt x="2746" y="54"/>
                  </a:lnTo>
                  <a:lnTo>
                    <a:pt x="2746" y="49"/>
                  </a:lnTo>
                  <a:lnTo>
                    <a:pt x="2746" y="45"/>
                  </a:lnTo>
                  <a:lnTo>
                    <a:pt x="2746" y="42"/>
                  </a:lnTo>
                  <a:close/>
                  <a:moveTo>
                    <a:pt x="1390" y="33"/>
                  </a:moveTo>
                  <a:lnTo>
                    <a:pt x="1393" y="42"/>
                  </a:lnTo>
                  <a:lnTo>
                    <a:pt x="1395" y="54"/>
                  </a:lnTo>
                  <a:lnTo>
                    <a:pt x="1397" y="64"/>
                  </a:lnTo>
                  <a:lnTo>
                    <a:pt x="1395" y="66"/>
                  </a:lnTo>
                  <a:lnTo>
                    <a:pt x="1393" y="66"/>
                  </a:lnTo>
                  <a:lnTo>
                    <a:pt x="1392" y="66"/>
                  </a:lnTo>
                  <a:lnTo>
                    <a:pt x="1392" y="68"/>
                  </a:lnTo>
                  <a:lnTo>
                    <a:pt x="1390" y="68"/>
                  </a:lnTo>
                  <a:lnTo>
                    <a:pt x="1383" y="68"/>
                  </a:lnTo>
                  <a:lnTo>
                    <a:pt x="1381" y="66"/>
                  </a:lnTo>
                  <a:lnTo>
                    <a:pt x="1381" y="64"/>
                  </a:lnTo>
                  <a:lnTo>
                    <a:pt x="1381" y="63"/>
                  </a:lnTo>
                  <a:lnTo>
                    <a:pt x="1379" y="63"/>
                  </a:lnTo>
                  <a:lnTo>
                    <a:pt x="1378" y="61"/>
                  </a:lnTo>
                  <a:lnTo>
                    <a:pt x="1390" y="33"/>
                  </a:lnTo>
                  <a:close/>
                  <a:moveTo>
                    <a:pt x="1002" y="0"/>
                  </a:moveTo>
                  <a:lnTo>
                    <a:pt x="994" y="12"/>
                  </a:lnTo>
                  <a:lnTo>
                    <a:pt x="985" y="23"/>
                  </a:lnTo>
                  <a:lnTo>
                    <a:pt x="980" y="38"/>
                  </a:lnTo>
                  <a:lnTo>
                    <a:pt x="990" y="37"/>
                  </a:lnTo>
                  <a:lnTo>
                    <a:pt x="997" y="40"/>
                  </a:lnTo>
                  <a:lnTo>
                    <a:pt x="1002" y="45"/>
                  </a:lnTo>
                  <a:lnTo>
                    <a:pt x="1009" y="54"/>
                  </a:lnTo>
                  <a:lnTo>
                    <a:pt x="1011" y="47"/>
                  </a:lnTo>
                  <a:lnTo>
                    <a:pt x="1011" y="42"/>
                  </a:lnTo>
                  <a:lnTo>
                    <a:pt x="1013" y="38"/>
                  </a:lnTo>
                  <a:lnTo>
                    <a:pt x="1013" y="33"/>
                  </a:lnTo>
                  <a:lnTo>
                    <a:pt x="1022" y="33"/>
                  </a:lnTo>
                  <a:lnTo>
                    <a:pt x="1027" y="45"/>
                  </a:lnTo>
                  <a:lnTo>
                    <a:pt x="1035" y="49"/>
                  </a:lnTo>
                  <a:lnTo>
                    <a:pt x="1042" y="52"/>
                  </a:lnTo>
                  <a:lnTo>
                    <a:pt x="1049" y="56"/>
                  </a:lnTo>
                  <a:lnTo>
                    <a:pt x="1056" y="64"/>
                  </a:lnTo>
                  <a:lnTo>
                    <a:pt x="1049" y="75"/>
                  </a:lnTo>
                  <a:lnTo>
                    <a:pt x="1041" y="87"/>
                  </a:lnTo>
                  <a:lnTo>
                    <a:pt x="1034" y="103"/>
                  </a:lnTo>
                  <a:lnTo>
                    <a:pt x="1028" y="117"/>
                  </a:lnTo>
                  <a:lnTo>
                    <a:pt x="1028" y="126"/>
                  </a:lnTo>
                  <a:lnTo>
                    <a:pt x="1030" y="131"/>
                  </a:lnTo>
                  <a:lnTo>
                    <a:pt x="1030" y="134"/>
                  </a:lnTo>
                  <a:lnTo>
                    <a:pt x="1032" y="136"/>
                  </a:lnTo>
                  <a:lnTo>
                    <a:pt x="1034" y="138"/>
                  </a:lnTo>
                  <a:lnTo>
                    <a:pt x="1035" y="140"/>
                  </a:lnTo>
                  <a:lnTo>
                    <a:pt x="1041" y="141"/>
                  </a:lnTo>
                  <a:lnTo>
                    <a:pt x="1041" y="138"/>
                  </a:lnTo>
                  <a:lnTo>
                    <a:pt x="1044" y="131"/>
                  </a:lnTo>
                  <a:lnTo>
                    <a:pt x="1049" y="120"/>
                  </a:lnTo>
                  <a:lnTo>
                    <a:pt x="1055" y="106"/>
                  </a:lnTo>
                  <a:lnTo>
                    <a:pt x="1060" y="94"/>
                  </a:lnTo>
                  <a:lnTo>
                    <a:pt x="1065" y="84"/>
                  </a:lnTo>
                  <a:lnTo>
                    <a:pt x="1067" y="77"/>
                  </a:lnTo>
                  <a:lnTo>
                    <a:pt x="1079" y="77"/>
                  </a:lnTo>
                  <a:lnTo>
                    <a:pt x="1081" y="96"/>
                  </a:lnTo>
                  <a:lnTo>
                    <a:pt x="1081" y="113"/>
                  </a:lnTo>
                  <a:lnTo>
                    <a:pt x="1081" y="134"/>
                  </a:lnTo>
                  <a:lnTo>
                    <a:pt x="1083" y="157"/>
                  </a:lnTo>
                  <a:lnTo>
                    <a:pt x="1105" y="160"/>
                  </a:lnTo>
                  <a:lnTo>
                    <a:pt x="1114" y="147"/>
                  </a:lnTo>
                  <a:lnTo>
                    <a:pt x="1130" y="138"/>
                  </a:lnTo>
                  <a:lnTo>
                    <a:pt x="1147" y="129"/>
                  </a:lnTo>
                  <a:lnTo>
                    <a:pt x="1165" y="122"/>
                  </a:lnTo>
                  <a:lnTo>
                    <a:pt x="1182" y="115"/>
                  </a:lnTo>
                  <a:lnTo>
                    <a:pt x="1198" y="106"/>
                  </a:lnTo>
                  <a:lnTo>
                    <a:pt x="1205" y="96"/>
                  </a:lnTo>
                  <a:lnTo>
                    <a:pt x="1201" y="96"/>
                  </a:lnTo>
                  <a:lnTo>
                    <a:pt x="1200" y="92"/>
                  </a:lnTo>
                  <a:lnTo>
                    <a:pt x="1200" y="91"/>
                  </a:lnTo>
                  <a:lnTo>
                    <a:pt x="1198" y="89"/>
                  </a:lnTo>
                  <a:lnTo>
                    <a:pt x="1198" y="89"/>
                  </a:lnTo>
                  <a:lnTo>
                    <a:pt x="1196" y="89"/>
                  </a:lnTo>
                  <a:lnTo>
                    <a:pt x="1194" y="89"/>
                  </a:lnTo>
                  <a:lnTo>
                    <a:pt x="1191" y="87"/>
                  </a:lnTo>
                  <a:lnTo>
                    <a:pt x="1184" y="92"/>
                  </a:lnTo>
                  <a:lnTo>
                    <a:pt x="1172" y="99"/>
                  </a:lnTo>
                  <a:lnTo>
                    <a:pt x="1158" y="110"/>
                  </a:lnTo>
                  <a:lnTo>
                    <a:pt x="1140" y="119"/>
                  </a:lnTo>
                  <a:lnTo>
                    <a:pt x="1124" y="129"/>
                  </a:lnTo>
                  <a:lnTo>
                    <a:pt x="1109" y="136"/>
                  </a:lnTo>
                  <a:lnTo>
                    <a:pt x="1098" y="140"/>
                  </a:lnTo>
                  <a:lnTo>
                    <a:pt x="1095" y="141"/>
                  </a:lnTo>
                  <a:lnTo>
                    <a:pt x="1093" y="140"/>
                  </a:lnTo>
                  <a:lnTo>
                    <a:pt x="1091" y="138"/>
                  </a:lnTo>
                  <a:lnTo>
                    <a:pt x="1091" y="136"/>
                  </a:lnTo>
                  <a:lnTo>
                    <a:pt x="1091" y="134"/>
                  </a:lnTo>
                  <a:lnTo>
                    <a:pt x="1090" y="131"/>
                  </a:lnTo>
                  <a:lnTo>
                    <a:pt x="1095" y="122"/>
                  </a:lnTo>
                  <a:lnTo>
                    <a:pt x="1095" y="115"/>
                  </a:lnTo>
                  <a:lnTo>
                    <a:pt x="1093" y="110"/>
                  </a:lnTo>
                  <a:lnTo>
                    <a:pt x="1091" y="101"/>
                  </a:lnTo>
                  <a:lnTo>
                    <a:pt x="1095" y="91"/>
                  </a:lnTo>
                  <a:lnTo>
                    <a:pt x="1097" y="89"/>
                  </a:lnTo>
                  <a:lnTo>
                    <a:pt x="1098" y="87"/>
                  </a:lnTo>
                  <a:lnTo>
                    <a:pt x="1100" y="85"/>
                  </a:lnTo>
                  <a:lnTo>
                    <a:pt x="1102" y="85"/>
                  </a:lnTo>
                  <a:lnTo>
                    <a:pt x="1104" y="85"/>
                  </a:lnTo>
                  <a:lnTo>
                    <a:pt x="1105" y="84"/>
                  </a:lnTo>
                  <a:lnTo>
                    <a:pt x="1107" y="82"/>
                  </a:lnTo>
                  <a:lnTo>
                    <a:pt x="1107" y="78"/>
                  </a:lnTo>
                  <a:lnTo>
                    <a:pt x="1109" y="73"/>
                  </a:lnTo>
                  <a:lnTo>
                    <a:pt x="1109" y="64"/>
                  </a:lnTo>
                  <a:lnTo>
                    <a:pt x="1100" y="59"/>
                  </a:lnTo>
                  <a:lnTo>
                    <a:pt x="1091" y="57"/>
                  </a:lnTo>
                  <a:lnTo>
                    <a:pt x="1084" y="57"/>
                  </a:lnTo>
                  <a:lnTo>
                    <a:pt x="1076" y="54"/>
                  </a:lnTo>
                  <a:lnTo>
                    <a:pt x="1063" y="45"/>
                  </a:lnTo>
                  <a:lnTo>
                    <a:pt x="1055" y="37"/>
                  </a:lnTo>
                  <a:lnTo>
                    <a:pt x="1049" y="26"/>
                  </a:lnTo>
                  <a:lnTo>
                    <a:pt x="1042" y="16"/>
                  </a:lnTo>
                  <a:lnTo>
                    <a:pt x="1034" y="9"/>
                  </a:lnTo>
                  <a:lnTo>
                    <a:pt x="1020" y="2"/>
                  </a:lnTo>
                  <a:lnTo>
                    <a:pt x="1002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Freeform 9">
              <a:extLst>
                <a:ext uri="{FF2B5EF4-FFF2-40B4-BE49-F238E27FC236}">
                  <a16:creationId xmlns:a16="http://schemas.microsoft.com/office/drawing/2014/main" id="{EFFF8DE9-7652-4879-9360-AAE96F8B80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" y="2108200"/>
              <a:ext cx="7697788" cy="3846513"/>
            </a:xfrm>
            <a:custGeom>
              <a:avLst/>
              <a:gdLst>
                <a:gd name="T0" fmla="*/ 1599 w 4849"/>
                <a:gd name="T1" fmla="*/ 786 h 2423"/>
                <a:gd name="T2" fmla="*/ 1536 w 4849"/>
                <a:gd name="T3" fmla="*/ 779 h 2423"/>
                <a:gd name="T4" fmla="*/ 529 w 4849"/>
                <a:gd name="T5" fmla="*/ 651 h 2423"/>
                <a:gd name="T6" fmla="*/ 4301 w 4849"/>
                <a:gd name="T7" fmla="*/ 791 h 2423"/>
                <a:gd name="T8" fmla="*/ 2510 w 4849"/>
                <a:gd name="T9" fmla="*/ 575 h 2423"/>
                <a:gd name="T10" fmla="*/ 2579 w 4849"/>
                <a:gd name="T11" fmla="*/ 552 h 2423"/>
                <a:gd name="T12" fmla="*/ 2649 w 4849"/>
                <a:gd name="T13" fmla="*/ 522 h 2423"/>
                <a:gd name="T14" fmla="*/ 2347 w 4849"/>
                <a:gd name="T15" fmla="*/ 611 h 2423"/>
                <a:gd name="T16" fmla="*/ 2304 w 4849"/>
                <a:gd name="T17" fmla="*/ 615 h 2423"/>
                <a:gd name="T18" fmla="*/ 2269 w 4849"/>
                <a:gd name="T19" fmla="*/ 580 h 2423"/>
                <a:gd name="T20" fmla="*/ 1234 w 4849"/>
                <a:gd name="T21" fmla="*/ 424 h 2423"/>
                <a:gd name="T22" fmla="*/ 1297 w 4849"/>
                <a:gd name="T23" fmla="*/ 367 h 2423"/>
                <a:gd name="T24" fmla="*/ 1178 w 4849"/>
                <a:gd name="T25" fmla="*/ 307 h 2423"/>
                <a:gd name="T26" fmla="*/ 1171 w 4849"/>
                <a:gd name="T27" fmla="*/ 369 h 2423"/>
                <a:gd name="T28" fmla="*/ 2044 w 4849"/>
                <a:gd name="T29" fmla="*/ 365 h 2423"/>
                <a:gd name="T30" fmla="*/ 2082 w 4849"/>
                <a:gd name="T31" fmla="*/ 288 h 2423"/>
                <a:gd name="T32" fmla="*/ 1297 w 4849"/>
                <a:gd name="T33" fmla="*/ 215 h 2423"/>
                <a:gd name="T34" fmla="*/ 2979 w 4849"/>
                <a:gd name="T35" fmla="*/ 177 h 2423"/>
                <a:gd name="T36" fmla="*/ 4833 w 4849"/>
                <a:gd name="T37" fmla="*/ 109 h 2423"/>
                <a:gd name="T38" fmla="*/ 1082 w 4849"/>
                <a:gd name="T39" fmla="*/ 131 h 2423"/>
                <a:gd name="T40" fmla="*/ 1167 w 4849"/>
                <a:gd name="T41" fmla="*/ 154 h 2423"/>
                <a:gd name="T42" fmla="*/ 1197 w 4849"/>
                <a:gd name="T43" fmla="*/ 273 h 2423"/>
                <a:gd name="T44" fmla="*/ 1078 w 4849"/>
                <a:gd name="T45" fmla="*/ 379 h 2423"/>
                <a:gd name="T46" fmla="*/ 1164 w 4849"/>
                <a:gd name="T47" fmla="*/ 582 h 2423"/>
                <a:gd name="T48" fmla="*/ 1281 w 4849"/>
                <a:gd name="T49" fmla="*/ 575 h 2423"/>
                <a:gd name="T50" fmla="*/ 1386 w 4849"/>
                <a:gd name="T51" fmla="*/ 484 h 2423"/>
                <a:gd name="T52" fmla="*/ 1501 w 4849"/>
                <a:gd name="T53" fmla="*/ 564 h 2423"/>
                <a:gd name="T54" fmla="*/ 1396 w 4849"/>
                <a:gd name="T55" fmla="*/ 721 h 2423"/>
                <a:gd name="T56" fmla="*/ 1459 w 4849"/>
                <a:gd name="T57" fmla="*/ 798 h 2423"/>
                <a:gd name="T58" fmla="*/ 1298 w 4849"/>
                <a:gd name="T59" fmla="*/ 955 h 2423"/>
                <a:gd name="T60" fmla="*/ 1124 w 4849"/>
                <a:gd name="T61" fmla="*/ 1077 h 2423"/>
                <a:gd name="T62" fmla="*/ 1085 w 4849"/>
                <a:gd name="T63" fmla="*/ 1234 h 2423"/>
                <a:gd name="T64" fmla="*/ 1194 w 4849"/>
                <a:gd name="T65" fmla="*/ 1320 h 2423"/>
                <a:gd name="T66" fmla="*/ 1361 w 4849"/>
                <a:gd name="T67" fmla="*/ 1344 h 2423"/>
                <a:gd name="T68" fmla="*/ 1616 w 4849"/>
                <a:gd name="T69" fmla="*/ 1421 h 2423"/>
                <a:gd name="T70" fmla="*/ 1866 w 4849"/>
                <a:gd name="T71" fmla="*/ 1604 h 2423"/>
                <a:gd name="T72" fmla="*/ 1647 w 4849"/>
                <a:gd name="T73" fmla="*/ 1966 h 2423"/>
                <a:gd name="T74" fmla="*/ 1496 w 4849"/>
                <a:gd name="T75" fmla="*/ 2105 h 2423"/>
                <a:gd name="T76" fmla="*/ 1431 w 4849"/>
                <a:gd name="T77" fmla="*/ 2215 h 2423"/>
                <a:gd name="T78" fmla="*/ 1396 w 4849"/>
                <a:gd name="T79" fmla="*/ 2371 h 2423"/>
                <a:gd name="T80" fmla="*/ 1302 w 4849"/>
                <a:gd name="T81" fmla="*/ 2315 h 2423"/>
                <a:gd name="T82" fmla="*/ 1270 w 4849"/>
                <a:gd name="T83" fmla="*/ 1667 h 2423"/>
                <a:gd name="T84" fmla="*/ 1269 w 4849"/>
                <a:gd name="T85" fmla="*/ 1400 h 2423"/>
                <a:gd name="T86" fmla="*/ 1056 w 4849"/>
                <a:gd name="T87" fmla="*/ 1288 h 2423"/>
                <a:gd name="T88" fmla="*/ 813 w 4849"/>
                <a:gd name="T89" fmla="*/ 1102 h 2423"/>
                <a:gd name="T90" fmla="*/ 818 w 4849"/>
                <a:gd name="T91" fmla="*/ 1171 h 2423"/>
                <a:gd name="T92" fmla="*/ 642 w 4849"/>
                <a:gd name="T93" fmla="*/ 939 h 2423"/>
                <a:gd name="T94" fmla="*/ 639 w 4849"/>
                <a:gd name="T95" fmla="*/ 739 h 2423"/>
                <a:gd name="T96" fmla="*/ 490 w 4849"/>
                <a:gd name="T97" fmla="*/ 522 h 2423"/>
                <a:gd name="T98" fmla="*/ 141 w 4849"/>
                <a:gd name="T99" fmla="*/ 576 h 2423"/>
                <a:gd name="T100" fmla="*/ 115 w 4849"/>
                <a:gd name="T101" fmla="*/ 482 h 2423"/>
                <a:gd name="T102" fmla="*/ 85 w 4849"/>
                <a:gd name="T103" fmla="*/ 334 h 2423"/>
                <a:gd name="T104" fmla="*/ 110 w 4849"/>
                <a:gd name="T105" fmla="*/ 255 h 2423"/>
                <a:gd name="T106" fmla="*/ 234 w 4849"/>
                <a:gd name="T107" fmla="*/ 107 h 2423"/>
                <a:gd name="T108" fmla="*/ 499 w 4849"/>
                <a:gd name="T109" fmla="*/ 136 h 2423"/>
                <a:gd name="T110" fmla="*/ 632 w 4849"/>
                <a:gd name="T111" fmla="*/ 149 h 2423"/>
                <a:gd name="T112" fmla="*/ 771 w 4849"/>
                <a:gd name="T113" fmla="*/ 218 h 2423"/>
                <a:gd name="T114" fmla="*/ 979 w 4849"/>
                <a:gd name="T115" fmla="*/ 222 h 2423"/>
                <a:gd name="T116" fmla="*/ 918 w 4849"/>
                <a:gd name="T117" fmla="*/ 131 h 2423"/>
                <a:gd name="T118" fmla="*/ 733 w 4849"/>
                <a:gd name="T119" fmla="*/ 157 h 2423"/>
                <a:gd name="T120" fmla="*/ 776 w 4849"/>
                <a:gd name="T121" fmla="*/ 42 h 2423"/>
                <a:gd name="T122" fmla="*/ 902 w 4849"/>
                <a:gd name="T123" fmla="*/ 28 h 2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849" h="2423">
                  <a:moveTo>
                    <a:pt x="1469" y="711"/>
                  </a:moveTo>
                  <a:lnTo>
                    <a:pt x="1482" y="712"/>
                  </a:lnTo>
                  <a:lnTo>
                    <a:pt x="1490" y="714"/>
                  </a:lnTo>
                  <a:lnTo>
                    <a:pt x="1501" y="718"/>
                  </a:lnTo>
                  <a:lnTo>
                    <a:pt x="1501" y="726"/>
                  </a:lnTo>
                  <a:lnTo>
                    <a:pt x="1497" y="726"/>
                  </a:lnTo>
                  <a:lnTo>
                    <a:pt x="1494" y="728"/>
                  </a:lnTo>
                  <a:lnTo>
                    <a:pt x="1490" y="728"/>
                  </a:lnTo>
                  <a:lnTo>
                    <a:pt x="1487" y="728"/>
                  </a:lnTo>
                  <a:lnTo>
                    <a:pt x="1482" y="730"/>
                  </a:lnTo>
                  <a:lnTo>
                    <a:pt x="1478" y="725"/>
                  </a:lnTo>
                  <a:lnTo>
                    <a:pt x="1476" y="723"/>
                  </a:lnTo>
                  <a:lnTo>
                    <a:pt x="1475" y="719"/>
                  </a:lnTo>
                  <a:lnTo>
                    <a:pt x="1473" y="716"/>
                  </a:lnTo>
                  <a:lnTo>
                    <a:pt x="1469" y="711"/>
                  </a:lnTo>
                  <a:close/>
                  <a:moveTo>
                    <a:pt x="1551" y="691"/>
                  </a:moveTo>
                  <a:lnTo>
                    <a:pt x="1562" y="691"/>
                  </a:lnTo>
                  <a:lnTo>
                    <a:pt x="1562" y="705"/>
                  </a:lnTo>
                  <a:lnTo>
                    <a:pt x="1562" y="718"/>
                  </a:lnTo>
                  <a:lnTo>
                    <a:pt x="1564" y="728"/>
                  </a:lnTo>
                  <a:lnTo>
                    <a:pt x="1565" y="740"/>
                  </a:lnTo>
                  <a:lnTo>
                    <a:pt x="1585" y="740"/>
                  </a:lnTo>
                  <a:lnTo>
                    <a:pt x="1585" y="760"/>
                  </a:lnTo>
                  <a:lnTo>
                    <a:pt x="1593" y="760"/>
                  </a:lnTo>
                  <a:lnTo>
                    <a:pt x="1595" y="761"/>
                  </a:lnTo>
                  <a:lnTo>
                    <a:pt x="1597" y="761"/>
                  </a:lnTo>
                  <a:lnTo>
                    <a:pt x="1599" y="761"/>
                  </a:lnTo>
                  <a:lnTo>
                    <a:pt x="1600" y="761"/>
                  </a:lnTo>
                  <a:lnTo>
                    <a:pt x="1602" y="761"/>
                  </a:lnTo>
                  <a:lnTo>
                    <a:pt x="1604" y="763"/>
                  </a:lnTo>
                  <a:lnTo>
                    <a:pt x="1602" y="774"/>
                  </a:lnTo>
                  <a:lnTo>
                    <a:pt x="1599" y="786"/>
                  </a:lnTo>
                  <a:lnTo>
                    <a:pt x="1597" y="798"/>
                  </a:lnTo>
                  <a:lnTo>
                    <a:pt x="1593" y="798"/>
                  </a:lnTo>
                  <a:lnTo>
                    <a:pt x="1592" y="794"/>
                  </a:lnTo>
                  <a:lnTo>
                    <a:pt x="1592" y="793"/>
                  </a:lnTo>
                  <a:lnTo>
                    <a:pt x="1592" y="791"/>
                  </a:lnTo>
                  <a:lnTo>
                    <a:pt x="1590" y="789"/>
                  </a:lnTo>
                  <a:lnTo>
                    <a:pt x="1590" y="787"/>
                  </a:lnTo>
                  <a:lnTo>
                    <a:pt x="1588" y="791"/>
                  </a:lnTo>
                  <a:lnTo>
                    <a:pt x="1586" y="791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6" y="793"/>
                  </a:lnTo>
                  <a:lnTo>
                    <a:pt x="1585" y="793"/>
                  </a:lnTo>
                  <a:lnTo>
                    <a:pt x="1581" y="794"/>
                  </a:lnTo>
                  <a:lnTo>
                    <a:pt x="1581" y="787"/>
                  </a:lnTo>
                  <a:lnTo>
                    <a:pt x="1583" y="786"/>
                  </a:lnTo>
                  <a:lnTo>
                    <a:pt x="1583" y="784"/>
                  </a:lnTo>
                  <a:lnTo>
                    <a:pt x="1585" y="782"/>
                  </a:lnTo>
                  <a:lnTo>
                    <a:pt x="1585" y="779"/>
                  </a:lnTo>
                  <a:lnTo>
                    <a:pt x="1585" y="775"/>
                  </a:lnTo>
                  <a:lnTo>
                    <a:pt x="1581" y="775"/>
                  </a:lnTo>
                  <a:lnTo>
                    <a:pt x="1574" y="782"/>
                  </a:lnTo>
                  <a:lnTo>
                    <a:pt x="1567" y="789"/>
                  </a:lnTo>
                  <a:lnTo>
                    <a:pt x="1558" y="794"/>
                  </a:lnTo>
                  <a:lnTo>
                    <a:pt x="1558" y="789"/>
                  </a:lnTo>
                  <a:lnTo>
                    <a:pt x="1558" y="784"/>
                  </a:lnTo>
                  <a:lnTo>
                    <a:pt x="1558" y="782"/>
                  </a:lnTo>
                  <a:lnTo>
                    <a:pt x="1557" y="781"/>
                  </a:lnTo>
                  <a:lnTo>
                    <a:pt x="1553" y="779"/>
                  </a:lnTo>
                  <a:lnTo>
                    <a:pt x="1548" y="779"/>
                  </a:lnTo>
                  <a:lnTo>
                    <a:pt x="1539" y="779"/>
                  </a:lnTo>
                  <a:lnTo>
                    <a:pt x="1536" y="779"/>
                  </a:lnTo>
                  <a:lnTo>
                    <a:pt x="1532" y="779"/>
                  </a:lnTo>
                  <a:lnTo>
                    <a:pt x="1527" y="777"/>
                  </a:lnTo>
                  <a:lnTo>
                    <a:pt x="1522" y="777"/>
                  </a:lnTo>
                  <a:lnTo>
                    <a:pt x="1517" y="775"/>
                  </a:lnTo>
                  <a:lnTo>
                    <a:pt x="1513" y="772"/>
                  </a:lnTo>
                  <a:lnTo>
                    <a:pt x="1523" y="758"/>
                  </a:lnTo>
                  <a:lnTo>
                    <a:pt x="1534" y="737"/>
                  </a:lnTo>
                  <a:lnTo>
                    <a:pt x="1541" y="714"/>
                  </a:lnTo>
                  <a:lnTo>
                    <a:pt x="1551" y="691"/>
                  </a:lnTo>
                  <a:close/>
                  <a:moveTo>
                    <a:pt x="1220" y="630"/>
                  </a:moveTo>
                  <a:lnTo>
                    <a:pt x="1235" y="630"/>
                  </a:lnTo>
                  <a:lnTo>
                    <a:pt x="1235" y="637"/>
                  </a:lnTo>
                  <a:lnTo>
                    <a:pt x="1232" y="637"/>
                  </a:lnTo>
                  <a:lnTo>
                    <a:pt x="1230" y="639"/>
                  </a:lnTo>
                  <a:lnTo>
                    <a:pt x="1229" y="639"/>
                  </a:lnTo>
                  <a:lnTo>
                    <a:pt x="1227" y="639"/>
                  </a:lnTo>
                  <a:lnTo>
                    <a:pt x="1225" y="641"/>
                  </a:lnTo>
                  <a:lnTo>
                    <a:pt x="1220" y="641"/>
                  </a:lnTo>
                  <a:lnTo>
                    <a:pt x="1220" y="630"/>
                  </a:lnTo>
                  <a:close/>
                  <a:moveTo>
                    <a:pt x="515" y="622"/>
                  </a:moveTo>
                  <a:lnTo>
                    <a:pt x="522" y="622"/>
                  </a:lnTo>
                  <a:lnTo>
                    <a:pt x="525" y="623"/>
                  </a:lnTo>
                  <a:lnTo>
                    <a:pt x="529" y="625"/>
                  </a:lnTo>
                  <a:lnTo>
                    <a:pt x="534" y="625"/>
                  </a:lnTo>
                  <a:lnTo>
                    <a:pt x="541" y="625"/>
                  </a:lnTo>
                  <a:lnTo>
                    <a:pt x="543" y="639"/>
                  </a:lnTo>
                  <a:lnTo>
                    <a:pt x="546" y="650"/>
                  </a:lnTo>
                  <a:lnTo>
                    <a:pt x="548" y="664"/>
                  </a:lnTo>
                  <a:lnTo>
                    <a:pt x="541" y="664"/>
                  </a:lnTo>
                  <a:lnTo>
                    <a:pt x="537" y="658"/>
                  </a:lnTo>
                  <a:lnTo>
                    <a:pt x="534" y="655"/>
                  </a:lnTo>
                  <a:lnTo>
                    <a:pt x="529" y="651"/>
                  </a:lnTo>
                  <a:lnTo>
                    <a:pt x="525" y="648"/>
                  </a:lnTo>
                  <a:lnTo>
                    <a:pt x="522" y="643"/>
                  </a:lnTo>
                  <a:lnTo>
                    <a:pt x="518" y="637"/>
                  </a:lnTo>
                  <a:lnTo>
                    <a:pt x="516" y="634"/>
                  </a:lnTo>
                  <a:lnTo>
                    <a:pt x="515" y="630"/>
                  </a:lnTo>
                  <a:lnTo>
                    <a:pt x="515" y="627"/>
                  </a:lnTo>
                  <a:lnTo>
                    <a:pt x="515" y="622"/>
                  </a:lnTo>
                  <a:close/>
                  <a:moveTo>
                    <a:pt x="4304" y="609"/>
                  </a:moveTo>
                  <a:lnTo>
                    <a:pt x="4306" y="611"/>
                  </a:lnTo>
                  <a:lnTo>
                    <a:pt x="4306" y="611"/>
                  </a:lnTo>
                  <a:lnTo>
                    <a:pt x="4306" y="611"/>
                  </a:lnTo>
                  <a:lnTo>
                    <a:pt x="4306" y="613"/>
                  </a:lnTo>
                  <a:lnTo>
                    <a:pt x="4307" y="613"/>
                  </a:lnTo>
                  <a:lnTo>
                    <a:pt x="4307" y="615"/>
                  </a:lnTo>
                  <a:lnTo>
                    <a:pt x="4313" y="627"/>
                  </a:lnTo>
                  <a:lnTo>
                    <a:pt x="4313" y="643"/>
                  </a:lnTo>
                  <a:lnTo>
                    <a:pt x="4313" y="658"/>
                  </a:lnTo>
                  <a:lnTo>
                    <a:pt x="4316" y="676"/>
                  </a:lnTo>
                  <a:lnTo>
                    <a:pt x="4321" y="693"/>
                  </a:lnTo>
                  <a:lnTo>
                    <a:pt x="4330" y="712"/>
                  </a:lnTo>
                  <a:lnTo>
                    <a:pt x="4335" y="733"/>
                  </a:lnTo>
                  <a:lnTo>
                    <a:pt x="4311" y="730"/>
                  </a:lnTo>
                  <a:lnTo>
                    <a:pt x="4311" y="746"/>
                  </a:lnTo>
                  <a:lnTo>
                    <a:pt x="4314" y="758"/>
                  </a:lnTo>
                  <a:lnTo>
                    <a:pt x="4316" y="770"/>
                  </a:lnTo>
                  <a:lnTo>
                    <a:pt x="4320" y="787"/>
                  </a:lnTo>
                  <a:lnTo>
                    <a:pt x="4314" y="787"/>
                  </a:lnTo>
                  <a:lnTo>
                    <a:pt x="4311" y="787"/>
                  </a:lnTo>
                  <a:lnTo>
                    <a:pt x="4306" y="789"/>
                  </a:lnTo>
                  <a:lnTo>
                    <a:pt x="4304" y="789"/>
                  </a:lnTo>
                  <a:lnTo>
                    <a:pt x="4301" y="791"/>
                  </a:lnTo>
                  <a:lnTo>
                    <a:pt x="4301" y="791"/>
                  </a:lnTo>
                  <a:lnTo>
                    <a:pt x="4297" y="781"/>
                  </a:lnTo>
                  <a:lnTo>
                    <a:pt x="4295" y="761"/>
                  </a:lnTo>
                  <a:lnTo>
                    <a:pt x="4295" y="739"/>
                  </a:lnTo>
                  <a:lnTo>
                    <a:pt x="4295" y="714"/>
                  </a:lnTo>
                  <a:lnTo>
                    <a:pt x="4295" y="691"/>
                  </a:lnTo>
                  <a:lnTo>
                    <a:pt x="4292" y="676"/>
                  </a:lnTo>
                  <a:lnTo>
                    <a:pt x="4292" y="637"/>
                  </a:lnTo>
                  <a:lnTo>
                    <a:pt x="4295" y="632"/>
                  </a:lnTo>
                  <a:lnTo>
                    <a:pt x="4297" y="629"/>
                  </a:lnTo>
                  <a:lnTo>
                    <a:pt x="4299" y="625"/>
                  </a:lnTo>
                  <a:lnTo>
                    <a:pt x="4301" y="622"/>
                  </a:lnTo>
                  <a:lnTo>
                    <a:pt x="4302" y="616"/>
                  </a:lnTo>
                  <a:lnTo>
                    <a:pt x="4304" y="609"/>
                  </a:lnTo>
                  <a:close/>
                  <a:moveTo>
                    <a:pt x="2253" y="595"/>
                  </a:moveTo>
                  <a:lnTo>
                    <a:pt x="2257" y="616"/>
                  </a:lnTo>
                  <a:lnTo>
                    <a:pt x="2255" y="637"/>
                  </a:lnTo>
                  <a:lnTo>
                    <a:pt x="2250" y="660"/>
                  </a:lnTo>
                  <a:lnTo>
                    <a:pt x="2236" y="667"/>
                  </a:lnTo>
                  <a:lnTo>
                    <a:pt x="2223" y="671"/>
                  </a:lnTo>
                  <a:lnTo>
                    <a:pt x="2204" y="672"/>
                  </a:lnTo>
                  <a:lnTo>
                    <a:pt x="2204" y="664"/>
                  </a:lnTo>
                  <a:lnTo>
                    <a:pt x="2209" y="651"/>
                  </a:lnTo>
                  <a:lnTo>
                    <a:pt x="2209" y="636"/>
                  </a:lnTo>
                  <a:lnTo>
                    <a:pt x="2208" y="618"/>
                  </a:lnTo>
                  <a:lnTo>
                    <a:pt x="2218" y="609"/>
                  </a:lnTo>
                  <a:lnTo>
                    <a:pt x="2227" y="602"/>
                  </a:lnTo>
                  <a:lnTo>
                    <a:pt x="2237" y="597"/>
                  </a:lnTo>
                  <a:lnTo>
                    <a:pt x="2253" y="595"/>
                  </a:lnTo>
                  <a:close/>
                  <a:moveTo>
                    <a:pt x="2503" y="568"/>
                  </a:moveTo>
                  <a:lnTo>
                    <a:pt x="2506" y="571"/>
                  </a:lnTo>
                  <a:lnTo>
                    <a:pt x="2508" y="573"/>
                  </a:lnTo>
                  <a:lnTo>
                    <a:pt x="2510" y="575"/>
                  </a:lnTo>
                  <a:lnTo>
                    <a:pt x="2510" y="578"/>
                  </a:lnTo>
                  <a:lnTo>
                    <a:pt x="2510" y="582"/>
                  </a:lnTo>
                  <a:lnTo>
                    <a:pt x="2511" y="587"/>
                  </a:lnTo>
                  <a:lnTo>
                    <a:pt x="2510" y="590"/>
                  </a:lnTo>
                  <a:lnTo>
                    <a:pt x="2508" y="592"/>
                  </a:lnTo>
                  <a:lnTo>
                    <a:pt x="2508" y="594"/>
                  </a:lnTo>
                  <a:lnTo>
                    <a:pt x="2508" y="595"/>
                  </a:lnTo>
                  <a:lnTo>
                    <a:pt x="2508" y="597"/>
                  </a:lnTo>
                  <a:lnTo>
                    <a:pt x="2506" y="599"/>
                  </a:lnTo>
                  <a:lnTo>
                    <a:pt x="2504" y="601"/>
                  </a:lnTo>
                  <a:lnTo>
                    <a:pt x="2503" y="601"/>
                  </a:lnTo>
                  <a:lnTo>
                    <a:pt x="2501" y="601"/>
                  </a:lnTo>
                  <a:lnTo>
                    <a:pt x="2499" y="602"/>
                  </a:lnTo>
                  <a:lnTo>
                    <a:pt x="2496" y="602"/>
                  </a:lnTo>
                  <a:lnTo>
                    <a:pt x="2490" y="590"/>
                  </a:lnTo>
                  <a:lnTo>
                    <a:pt x="2487" y="585"/>
                  </a:lnTo>
                  <a:lnTo>
                    <a:pt x="2487" y="583"/>
                  </a:lnTo>
                  <a:lnTo>
                    <a:pt x="2489" y="582"/>
                  </a:lnTo>
                  <a:lnTo>
                    <a:pt x="2496" y="578"/>
                  </a:lnTo>
                  <a:lnTo>
                    <a:pt x="2503" y="568"/>
                  </a:lnTo>
                  <a:close/>
                  <a:moveTo>
                    <a:pt x="2583" y="529"/>
                  </a:moveTo>
                  <a:lnTo>
                    <a:pt x="2588" y="531"/>
                  </a:lnTo>
                  <a:lnTo>
                    <a:pt x="2590" y="531"/>
                  </a:lnTo>
                  <a:lnTo>
                    <a:pt x="2592" y="531"/>
                  </a:lnTo>
                  <a:lnTo>
                    <a:pt x="2593" y="533"/>
                  </a:lnTo>
                  <a:lnTo>
                    <a:pt x="2595" y="533"/>
                  </a:lnTo>
                  <a:lnTo>
                    <a:pt x="2592" y="538"/>
                  </a:lnTo>
                  <a:lnTo>
                    <a:pt x="2590" y="543"/>
                  </a:lnTo>
                  <a:lnTo>
                    <a:pt x="2588" y="548"/>
                  </a:lnTo>
                  <a:lnTo>
                    <a:pt x="2585" y="554"/>
                  </a:lnTo>
                  <a:lnTo>
                    <a:pt x="2579" y="557"/>
                  </a:lnTo>
                  <a:lnTo>
                    <a:pt x="2579" y="552"/>
                  </a:lnTo>
                  <a:lnTo>
                    <a:pt x="2578" y="552"/>
                  </a:lnTo>
                  <a:lnTo>
                    <a:pt x="2578" y="550"/>
                  </a:lnTo>
                  <a:lnTo>
                    <a:pt x="2578" y="550"/>
                  </a:lnTo>
                  <a:lnTo>
                    <a:pt x="2578" y="548"/>
                  </a:lnTo>
                  <a:lnTo>
                    <a:pt x="2576" y="545"/>
                  </a:lnTo>
                  <a:lnTo>
                    <a:pt x="2579" y="541"/>
                  </a:lnTo>
                  <a:lnTo>
                    <a:pt x="2581" y="538"/>
                  </a:lnTo>
                  <a:lnTo>
                    <a:pt x="2583" y="534"/>
                  </a:lnTo>
                  <a:lnTo>
                    <a:pt x="2583" y="529"/>
                  </a:lnTo>
                  <a:close/>
                  <a:moveTo>
                    <a:pt x="246" y="526"/>
                  </a:moveTo>
                  <a:lnTo>
                    <a:pt x="251" y="534"/>
                  </a:lnTo>
                  <a:lnTo>
                    <a:pt x="251" y="541"/>
                  </a:lnTo>
                  <a:lnTo>
                    <a:pt x="246" y="550"/>
                  </a:lnTo>
                  <a:lnTo>
                    <a:pt x="239" y="555"/>
                  </a:lnTo>
                  <a:lnTo>
                    <a:pt x="232" y="559"/>
                  </a:lnTo>
                  <a:lnTo>
                    <a:pt x="230" y="561"/>
                  </a:lnTo>
                  <a:lnTo>
                    <a:pt x="227" y="557"/>
                  </a:lnTo>
                  <a:lnTo>
                    <a:pt x="225" y="554"/>
                  </a:lnTo>
                  <a:lnTo>
                    <a:pt x="223" y="548"/>
                  </a:lnTo>
                  <a:lnTo>
                    <a:pt x="223" y="543"/>
                  </a:lnTo>
                  <a:lnTo>
                    <a:pt x="221" y="538"/>
                  </a:lnTo>
                  <a:lnTo>
                    <a:pt x="234" y="533"/>
                  </a:lnTo>
                  <a:lnTo>
                    <a:pt x="237" y="531"/>
                  </a:lnTo>
                  <a:lnTo>
                    <a:pt x="242" y="529"/>
                  </a:lnTo>
                  <a:lnTo>
                    <a:pt x="246" y="526"/>
                  </a:lnTo>
                  <a:close/>
                  <a:moveTo>
                    <a:pt x="2646" y="503"/>
                  </a:moveTo>
                  <a:lnTo>
                    <a:pt x="2660" y="510"/>
                  </a:lnTo>
                  <a:lnTo>
                    <a:pt x="2660" y="515"/>
                  </a:lnTo>
                  <a:lnTo>
                    <a:pt x="2656" y="515"/>
                  </a:lnTo>
                  <a:lnTo>
                    <a:pt x="2655" y="517"/>
                  </a:lnTo>
                  <a:lnTo>
                    <a:pt x="2651" y="519"/>
                  </a:lnTo>
                  <a:lnTo>
                    <a:pt x="2649" y="522"/>
                  </a:lnTo>
                  <a:lnTo>
                    <a:pt x="2646" y="520"/>
                  </a:lnTo>
                  <a:lnTo>
                    <a:pt x="2644" y="520"/>
                  </a:lnTo>
                  <a:lnTo>
                    <a:pt x="2644" y="520"/>
                  </a:lnTo>
                  <a:lnTo>
                    <a:pt x="2642" y="519"/>
                  </a:lnTo>
                  <a:lnTo>
                    <a:pt x="2641" y="519"/>
                  </a:lnTo>
                  <a:lnTo>
                    <a:pt x="2641" y="515"/>
                  </a:lnTo>
                  <a:lnTo>
                    <a:pt x="2641" y="512"/>
                  </a:lnTo>
                  <a:lnTo>
                    <a:pt x="2641" y="510"/>
                  </a:lnTo>
                  <a:lnTo>
                    <a:pt x="2641" y="510"/>
                  </a:lnTo>
                  <a:lnTo>
                    <a:pt x="2642" y="506"/>
                  </a:lnTo>
                  <a:lnTo>
                    <a:pt x="2646" y="503"/>
                  </a:lnTo>
                  <a:close/>
                  <a:moveTo>
                    <a:pt x="2272" y="494"/>
                  </a:moveTo>
                  <a:lnTo>
                    <a:pt x="2290" y="496"/>
                  </a:lnTo>
                  <a:lnTo>
                    <a:pt x="2304" y="499"/>
                  </a:lnTo>
                  <a:lnTo>
                    <a:pt x="2300" y="506"/>
                  </a:lnTo>
                  <a:lnTo>
                    <a:pt x="2298" y="512"/>
                  </a:lnTo>
                  <a:lnTo>
                    <a:pt x="2295" y="517"/>
                  </a:lnTo>
                  <a:lnTo>
                    <a:pt x="2291" y="522"/>
                  </a:lnTo>
                  <a:lnTo>
                    <a:pt x="2300" y="522"/>
                  </a:lnTo>
                  <a:lnTo>
                    <a:pt x="2304" y="519"/>
                  </a:lnTo>
                  <a:lnTo>
                    <a:pt x="2305" y="517"/>
                  </a:lnTo>
                  <a:lnTo>
                    <a:pt x="2309" y="515"/>
                  </a:lnTo>
                  <a:lnTo>
                    <a:pt x="2314" y="515"/>
                  </a:lnTo>
                  <a:lnTo>
                    <a:pt x="2314" y="522"/>
                  </a:lnTo>
                  <a:lnTo>
                    <a:pt x="2319" y="534"/>
                  </a:lnTo>
                  <a:lnTo>
                    <a:pt x="2316" y="545"/>
                  </a:lnTo>
                  <a:lnTo>
                    <a:pt x="2311" y="554"/>
                  </a:lnTo>
                  <a:lnTo>
                    <a:pt x="2307" y="561"/>
                  </a:lnTo>
                  <a:lnTo>
                    <a:pt x="2316" y="569"/>
                  </a:lnTo>
                  <a:lnTo>
                    <a:pt x="2325" y="582"/>
                  </a:lnTo>
                  <a:lnTo>
                    <a:pt x="2337" y="595"/>
                  </a:lnTo>
                  <a:lnTo>
                    <a:pt x="2347" y="611"/>
                  </a:lnTo>
                  <a:lnTo>
                    <a:pt x="2356" y="629"/>
                  </a:lnTo>
                  <a:lnTo>
                    <a:pt x="2363" y="644"/>
                  </a:lnTo>
                  <a:lnTo>
                    <a:pt x="2365" y="657"/>
                  </a:lnTo>
                  <a:lnTo>
                    <a:pt x="2361" y="669"/>
                  </a:lnTo>
                  <a:lnTo>
                    <a:pt x="2353" y="676"/>
                  </a:lnTo>
                  <a:lnTo>
                    <a:pt x="2342" y="683"/>
                  </a:lnTo>
                  <a:lnTo>
                    <a:pt x="2325" y="690"/>
                  </a:lnTo>
                  <a:lnTo>
                    <a:pt x="2304" y="695"/>
                  </a:lnTo>
                  <a:lnTo>
                    <a:pt x="2285" y="700"/>
                  </a:lnTo>
                  <a:lnTo>
                    <a:pt x="2269" y="702"/>
                  </a:lnTo>
                  <a:lnTo>
                    <a:pt x="2269" y="698"/>
                  </a:lnTo>
                  <a:lnTo>
                    <a:pt x="2279" y="683"/>
                  </a:lnTo>
                  <a:lnTo>
                    <a:pt x="2288" y="667"/>
                  </a:lnTo>
                  <a:lnTo>
                    <a:pt x="2283" y="667"/>
                  </a:lnTo>
                  <a:lnTo>
                    <a:pt x="2279" y="667"/>
                  </a:lnTo>
                  <a:lnTo>
                    <a:pt x="2276" y="665"/>
                  </a:lnTo>
                  <a:lnTo>
                    <a:pt x="2276" y="664"/>
                  </a:lnTo>
                  <a:lnTo>
                    <a:pt x="2274" y="662"/>
                  </a:lnTo>
                  <a:lnTo>
                    <a:pt x="2274" y="658"/>
                  </a:lnTo>
                  <a:lnTo>
                    <a:pt x="2272" y="653"/>
                  </a:lnTo>
                  <a:lnTo>
                    <a:pt x="2285" y="650"/>
                  </a:lnTo>
                  <a:lnTo>
                    <a:pt x="2281" y="646"/>
                  </a:lnTo>
                  <a:lnTo>
                    <a:pt x="2281" y="644"/>
                  </a:lnTo>
                  <a:lnTo>
                    <a:pt x="2279" y="643"/>
                  </a:lnTo>
                  <a:lnTo>
                    <a:pt x="2279" y="643"/>
                  </a:lnTo>
                  <a:lnTo>
                    <a:pt x="2279" y="641"/>
                  </a:lnTo>
                  <a:lnTo>
                    <a:pt x="2281" y="637"/>
                  </a:lnTo>
                  <a:lnTo>
                    <a:pt x="2283" y="630"/>
                  </a:lnTo>
                  <a:lnTo>
                    <a:pt x="2288" y="625"/>
                  </a:lnTo>
                  <a:lnTo>
                    <a:pt x="2291" y="622"/>
                  </a:lnTo>
                  <a:lnTo>
                    <a:pt x="2298" y="618"/>
                  </a:lnTo>
                  <a:lnTo>
                    <a:pt x="2304" y="615"/>
                  </a:lnTo>
                  <a:lnTo>
                    <a:pt x="2302" y="611"/>
                  </a:lnTo>
                  <a:lnTo>
                    <a:pt x="2302" y="609"/>
                  </a:lnTo>
                  <a:lnTo>
                    <a:pt x="2302" y="609"/>
                  </a:lnTo>
                  <a:lnTo>
                    <a:pt x="2300" y="608"/>
                  </a:lnTo>
                  <a:lnTo>
                    <a:pt x="2300" y="606"/>
                  </a:lnTo>
                  <a:lnTo>
                    <a:pt x="2298" y="602"/>
                  </a:lnTo>
                  <a:lnTo>
                    <a:pt x="2297" y="602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7" y="601"/>
                  </a:lnTo>
                  <a:lnTo>
                    <a:pt x="2295" y="601"/>
                  </a:lnTo>
                  <a:lnTo>
                    <a:pt x="2291" y="599"/>
                  </a:lnTo>
                  <a:lnTo>
                    <a:pt x="2288" y="597"/>
                  </a:lnTo>
                  <a:lnTo>
                    <a:pt x="2286" y="597"/>
                  </a:lnTo>
                  <a:lnTo>
                    <a:pt x="2283" y="597"/>
                  </a:lnTo>
                  <a:lnTo>
                    <a:pt x="2279" y="595"/>
                  </a:lnTo>
                  <a:lnTo>
                    <a:pt x="2276" y="595"/>
                  </a:lnTo>
                  <a:lnTo>
                    <a:pt x="2276" y="594"/>
                  </a:lnTo>
                  <a:lnTo>
                    <a:pt x="2274" y="592"/>
                  </a:lnTo>
                  <a:lnTo>
                    <a:pt x="2274" y="590"/>
                  </a:lnTo>
                  <a:lnTo>
                    <a:pt x="2274" y="587"/>
                  </a:lnTo>
                  <a:lnTo>
                    <a:pt x="2272" y="583"/>
                  </a:lnTo>
                  <a:lnTo>
                    <a:pt x="2274" y="582"/>
                  </a:lnTo>
                  <a:lnTo>
                    <a:pt x="2274" y="580"/>
                  </a:lnTo>
                  <a:lnTo>
                    <a:pt x="2276" y="578"/>
                  </a:lnTo>
                  <a:lnTo>
                    <a:pt x="2276" y="576"/>
                  </a:lnTo>
                  <a:lnTo>
                    <a:pt x="2276" y="573"/>
                  </a:lnTo>
                  <a:lnTo>
                    <a:pt x="2272" y="573"/>
                  </a:lnTo>
                  <a:lnTo>
                    <a:pt x="2271" y="576"/>
                  </a:lnTo>
                  <a:lnTo>
                    <a:pt x="2271" y="578"/>
                  </a:lnTo>
                  <a:lnTo>
                    <a:pt x="2271" y="580"/>
                  </a:lnTo>
                  <a:lnTo>
                    <a:pt x="2269" y="580"/>
                  </a:lnTo>
                  <a:lnTo>
                    <a:pt x="2267" y="582"/>
                  </a:lnTo>
                  <a:lnTo>
                    <a:pt x="2265" y="583"/>
                  </a:lnTo>
                  <a:lnTo>
                    <a:pt x="2262" y="566"/>
                  </a:lnTo>
                  <a:lnTo>
                    <a:pt x="2258" y="550"/>
                  </a:lnTo>
                  <a:lnTo>
                    <a:pt x="2257" y="538"/>
                  </a:lnTo>
                  <a:lnTo>
                    <a:pt x="2260" y="529"/>
                  </a:lnTo>
                  <a:lnTo>
                    <a:pt x="2265" y="520"/>
                  </a:lnTo>
                  <a:lnTo>
                    <a:pt x="2271" y="510"/>
                  </a:lnTo>
                  <a:lnTo>
                    <a:pt x="2272" y="494"/>
                  </a:lnTo>
                  <a:close/>
                  <a:moveTo>
                    <a:pt x="29" y="458"/>
                  </a:moveTo>
                  <a:lnTo>
                    <a:pt x="49" y="458"/>
                  </a:lnTo>
                  <a:lnTo>
                    <a:pt x="49" y="465"/>
                  </a:lnTo>
                  <a:lnTo>
                    <a:pt x="45" y="465"/>
                  </a:lnTo>
                  <a:lnTo>
                    <a:pt x="45" y="468"/>
                  </a:lnTo>
                  <a:lnTo>
                    <a:pt x="40" y="466"/>
                  </a:lnTo>
                  <a:lnTo>
                    <a:pt x="36" y="463"/>
                  </a:lnTo>
                  <a:lnTo>
                    <a:pt x="33" y="461"/>
                  </a:lnTo>
                  <a:lnTo>
                    <a:pt x="29" y="458"/>
                  </a:lnTo>
                  <a:close/>
                  <a:moveTo>
                    <a:pt x="1239" y="403"/>
                  </a:moveTo>
                  <a:lnTo>
                    <a:pt x="1244" y="407"/>
                  </a:lnTo>
                  <a:lnTo>
                    <a:pt x="1249" y="412"/>
                  </a:lnTo>
                  <a:lnTo>
                    <a:pt x="1253" y="419"/>
                  </a:lnTo>
                  <a:lnTo>
                    <a:pt x="1255" y="426"/>
                  </a:lnTo>
                  <a:lnTo>
                    <a:pt x="1251" y="426"/>
                  </a:lnTo>
                  <a:lnTo>
                    <a:pt x="1248" y="428"/>
                  </a:lnTo>
                  <a:lnTo>
                    <a:pt x="1246" y="428"/>
                  </a:lnTo>
                  <a:lnTo>
                    <a:pt x="1241" y="430"/>
                  </a:lnTo>
                  <a:lnTo>
                    <a:pt x="1235" y="430"/>
                  </a:lnTo>
                  <a:lnTo>
                    <a:pt x="1235" y="426"/>
                  </a:lnTo>
                  <a:lnTo>
                    <a:pt x="1234" y="426"/>
                  </a:lnTo>
                  <a:lnTo>
                    <a:pt x="1234" y="424"/>
                  </a:lnTo>
                  <a:lnTo>
                    <a:pt x="1234" y="424"/>
                  </a:lnTo>
                  <a:lnTo>
                    <a:pt x="1232" y="423"/>
                  </a:lnTo>
                  <a:lnTo>
                    <a:pt x="1234" y="419"/>
                  </a:lnTo>
                  <a:lnTo>
                    <a:pt x="1234" y="417"/>
                  </a:lnTo>
                  <a:lnTo>
                    <a:pt x="1234" y="417"/>
                  </a:lnTo>
                  <a:lnTo>
                    <a:pt x="1234" y="416"/>
                  </a:lnTo>
                  <a:lnTo>
                    <a:pt x="1235" y="414"/>
                  </a:lnTo>
                  <a:lnTo>
                    <a:pt x="1239" y="403"/>
                  </a:lnTo>
                  <a:close/>
                  <a:moveTo>
                    <a:pt x="1209" y="391"/>
                  </a:moveTo>
                  <a:lnTo>
                    <a:pt x="1213" y="395"/>
                  </a:lnTo>
                  <a:lnTo>
                    <a:pt x="1215" y="397"/>
                  </a:lnTo>
                  <a:lnTo>
                    <a:pt x="1215" y="398"/>
                  </a:lnTo>
                  <a:lnTo>
                    <a:pt x="1216" y="402"/>
                  </a:lnTo>
                  <a:lnTo>
                    <a:pt x="1216" y="405"/>
                  </a:lnTo>
                  <a:lnTo>
                    <a:pt x="1216" y="410"/>
                  </a:lnTo>
                  <a:lnTo>
                    <a:pt x="1213" y="410"/>
                  </a:lnTo>
                  <a:lnTo>
                    <a:pt x="1213" y="414"/>
                  </a:lnTo>
                  <a:lnTo>
                    <a:pt x="1206" y="412"/>
                  </a:lnTo>
                  <a:lnTo>
                    <a:pt x="1199" y="410"/>
                  </a:lnTo>
                  <a:lnTo>
                    <a:pt x="1194" y="407"/>
                  </a:lnTo>
                  <a:lnTo>
                    <a:pt x="1190" y="407"/>
                  </a:lnTo>
                  <a:lnTo>
                    <a:pt x="1190" y="403"/>
                  </a:lnTo>
                  <a:lnTo>
                    <a:pt x="1197" y="400"/>
                  </a:lnTo>
                  <a:lnTo>
                    <a:pt x="1204" y="397"/>
                  </a:lnTo>
                  <a:lnTo>
                    <a:pt x="1209" y="391"/>
                  </a:lnTo>
                  <a:close/>
                  <a:moveTo>
                    <a:pt x="1286" y="360"/>
                  </a:moveTo>
                  <a:lnTo>
                    <a:pt x="1290" y="362"/>
                  </a:lnTo>
                  <a:lnTo>
                    <a:pt x="1290" y="362"/>
                  </a:lnTo>
                  <a:lnTo>
                    <a:pt x="1291" y="363"/>
                  </a:lnTo>
                  <a:lnTo>
                    <a:pt x="1291" y="363"/>
                  </a:lnTo>
                  <a:lnTo>
                    <a:pt x="1293" y="365"/>
                  </a:lnTo>
                  <a:lnTo>
                    <a:pt x="1297" y="365"/>
                  </a:lnTo>
                  <a:lnTo>
                    <a:pt x="1297" y="367"/>
                  </a:lnTo>
                  <a:lnTo>
                    <a:pt x="1297" y="369"/>
                  </a:lnTo>
                  <a:lnTo>
                    <a:pt x="1295" y="370"/>
                  </a:lnTo>
                  <a:lnTo>
                    <a:pt x="1295" y="370"/>
                  </a:lnTo>
                  <a:lnTo>
                    <a:pt x="1293" y="372"/>
                  </a:lnTo>
                  <a:lnTo>
                    <a:pt x="1291" y="374"/>
                  </a:lnTo>
                  <a:lnTo>
                    <a:pt x="1290" y="374"/>
                  </a:lnTo>
                  <a:lnTo>
                    <a:pt x="1288" y="376"/>
                  </a:lnTo>
                  <a:lnTo>
                    <a:pt x="1286" y="376"/>
                  </a:lnTo>
                  <a:lnTo>
                    <a:pt x="1283" y="376"/>
                  </a:lnTo>
                  <a:lnTo>
                    <a:pt x="1283" y="370"/>
                  </a:lnTo>
                  <a:lnTo>
                    <a:pt x="1283" y="367"/>
                  </a:lnTo>
                  <a:lnTo>
                    <a:pt x="1284" y="365"/>
                  </a:lnTo>
                  <a:lnTo>
                    <a:pt x="1286" y="360"/>
                  </a:lnTo>
                  <a:close/>
                  <a:moveTo>
                    <a:pt x="0" y="341"/>
                  </a:moveTo>
                  <a:lnTo>
                    <a:pt x="17" y="344"/>
                  </a:lnTo>
                  <a:lnTo>
                    <a:pt x="29" y="349"/>
                  </a:lnTo>
                  <a:lnTo>
                    <a:pt x="38" y="360"/>
                  </a:lnTo>
                  <a:lnTo>
                    <a:pt x="35" y="363"/>
                  </a:lnTo>
                  <a:lnTo>
                    <a:pt x="31" y="363"/>
                  </a:lnTo>
                  <a:lnTo>
                    <a:pt x="29" y="365"/>
                  </a:lnTo>
                  <a:lnTo>
                    <a:pt x="28" y="367"/>
                  </a:lnTo>
                  <a:lnTo>
                    <a:pt x="22" y="369"/>
                  </a:lnTo>
                  <a:lnTo>
                    <a:pt x="19" y="365"/>
                  </a:lnTo>
                  <a:lnTo>
                    <a:pt x="14" y="362"/>
                  </a:lnTo>
                  <a:lnTo>
                    <a:pt x="10" y="358"/>
                  </a:lnTo>
                  <a:lnTo>
                    <a:pt x="5" y="356"/>
                  </a:lnTo>
                  <a:lnTo>
                    <a:pt x="3" y="355"/>
                  </a:lnTo>
                  <a:lnTo>
                    <a:pt x="0" y="351"/>
                  </a:lnTo>
                  <a:lnTo>
                    <a:pt x="0" y="348"/>
                  </a:lnTo>
                  <a:lnTo>
                    <a:pt x="0" y="341"/>
                  </a:lnTo>
                  <a:close/>
                  <a:moveTo>
                    <a:pt x="1178" y="299"/>
                  </a:moveTo>
                  <a:lnTo>
                    <a:pt x="1178" y="307"/>
                  </a:lnTo>
                  <a:lnTo>
                    <a:pt x="1180" y="311"/>
                  </a:lnTo>
                  <a:lnTo>
                    <a:pt x="1181" y="314"/>
                  </a:lnTo>
                  <a:lnTo>
                    <a:pt x="1181" y="320"/>
                  </a:lnTo>
                  <a:lnTo>
                    <a:pt x="1181" y="327"/>
                  </a:lnTo>
                  <a:lnTo>
                    <a:pt x="1201" y="327"/>
                  </a:lnTo>
                  <a:lnTo>
                    <a:pt x="1218" y="346"/>
                  </a:lnTo>
                  <a:lnTo>
                    <a:pt x="1235" y="365"/>
                  </a:lnTo>
                  <a:lnTo>
                    <a:pt x="1235" y="367"/>
                  </a:lnTo>
                  <a:lnTo>
                    <a:pt x="1234" y="369"/>
                  </a:lnTo>
                  <a:lnTo>
                    <a:pt x="1234" y="370"/>
                  </a:lnTo>
                  <a:lnTo>
                    <a:pt x="1234" y="370"/>
                  </a:lnTo>
                  <a:lnTo>
                    <a:pt x="1232" y="372"/>
                  </a:lnTo>
                  <a:lnTo>
                    <a:pt x="1229" y="376"/>
                  </a:lnTo>
                  <a:lnTo>
                    <a:pt x="1227" y="377"/>
                  </a:lnTo>
                  <a:lnTo>
                    <a:pt x="1225" y="379"/>
                  </a:lnTo>
                  <a:lnTo>
                    <a:pt x="1223" y="379"/>
                  </a:lnTo>
                  <a:lnTo>
                    <a:pt x="1218" y="379"/>
                  </a:lnTo>
                  <a:lnTo>
                    <a:pt x="1213" y="381"/>
                  </a:lnTo>
                  <a:lnTo>
                    <a:pt x="1213" y="376"/>
                  </a:lnTo>
                  <a:lnTo>
                    <a:pt x="1213" y="370"/>
                  </a:lnTo>
                  <a:lnTo>
                    <a:pt x="1213" y="367"/>
                  </a:lnTo>
                  <a:lnTo>
                    <a:pt x="1213" y="365"/>
                  </a:lnTo>
                  <a:lnTo>
                    <a:pt x="1209" y="362"/>
                  </a:lnTo>
                  <a:lnTo>
                    <a:pt x="1206" y="360"/>
                  </a:lnTo>
                  <a:lnTo>
                    <a:pt x="1201" y="356"/>
                  </a:lnTo>
                  <a:lnTo>
                    <a:pt x="1195" y="370"/>
                  </a:lnTo>
                  <a:lnTo>
                    <a:pt x="1185" y="379"/>
                  </a:lnTo>
                  <a:lnTo>
                    <a:pt x="1171" y="384"/>
                  </a:lnTo>
                  <a:lnTo>
                    <a:pt x="1171" y="379"/>
                  </a:lnTo>
                  <a:lnTo>
                    <a:pt x="1171" y="376"/>
                  </a:lnTo>
                  <a:lnTo>
                    <a:pt x="1173" y="372"/>
                  </a:lnTo>
                  <a:lnTo>
                    <a:pt x="1171" y="369"/>
                  </a:lnTo>
                  <a:lnTo>
                    <a:pt x="1169" y="365"/>
                  </a:lnTo>
                  <a:lnTo>
                    <a:pt x="1167" y="360"/>
                  </a:lnTo>
                  <a:lnTo>
                    <a:pt x="1162" y="358"/>
                  </a:lnTo>
                  <a:lnTo>
                    <a:pt x="1159" y="356"/>
                  </a:lnTo>
                  <a:lnTo>
                    <a:pt x="1155" y="356"/>
                  </a:lnTo>
                  <a:lnTo>
                    <a:pt x="1152" y="355"/>
                  </a:lnTo>
                  <a:lnTo>
                    <a:pt x="1150" y="355"/>
                  </a:lnTo>
                  <a:lnTo>
                    <a:pt x="1146" y="353"/>
                  </a:lnTo>
                  <a:lnTo>
                    <a:pt x="1143" y="349"/>
                  </a:lnTo>
                  <a:lnTo>
                    <a:pt x="1153" y="337"/>
                  </a:lnTo>
                  <a:lnTo>
                    <a:pt x="1160" y="323"/>
                  </a:lnTo>
                  <a:lnTo>
                    <a:pt x="1167" y="309"/>
                  </a:lnTo>
                  <a:lnTo>
                    <a:pt x="1178" y="299"/>
                  </a:lnTo>
                  <a:close/>
                  <a:moveTo>
                    <a:pt x="2150" y="269"/>
                  </a:moveTo>
                  <a:lnTo>
                    <a:pt x="2152" y="273"/>
                  </a:lnTo>
                  <a:lnTo>
                    <a:pt x="2154" y="276"/>
                  </a:lnTo>
                  <a:lnTo>
                    <a:pt x="2155" y="278"/>
                  </a:lnTo>
                  <a:lnTo>
                    <a:pt x="2155" y="281"/>
                  </a:lnTo>
                  <a:lnTo>
                    <a:pt x="2157" y="285"/>
                  </a:lnTo>
                  <a:lnTo>
                    <a:pt x="2157" y="292"/>
                  </a:lnTo>
                  <a:lnTo>
                    <a:pt x="2157" y="297"/>
                  </a:lnTo>
                  <a:lnTo>
                    <a:pt x="2159" y="311"/>
                  </a:lnTo>
                  <a:lnTo>
                    <a:pt x="2161" y="327"/>
                  </a:lnTo>
                  <a:lnTo>
                    <a:pt x="2161" y="341"/>
                  </a:lnTo>
                  <a:lnTo>
                    <a:pt x="2141" y="351"/>
                  </a:lnTo>
                  <a:lnTo>
                    <a:pt x="2119" y="360"/>
                  </a:lnTo>
                  <a:lnTo>
                    <a:pt x="2098" y="370"/>
                  </a:lnTo>
                  <a:lnTo>
                    <a:pt x="2080" y="384"/>
                  </a:lnTo>
                  <a:lnTo>
                    <a:pt x="2075" y="381"/>
                  </a:lnTo>
                  <a:lnTo>
                    <a:pt x="2066" y="377"/>
                  </a:lnTo>
                  <a:lnTo>
                    <a:pt x="2054" y="370"/>
                  </a:lnTo>
                  <a:lnTo>
                    <a:pt x="2044" y="365"/>
                  </a:lnTo>
                  <a:lnTo>
                    <a:pt x="2035" y="360"/>
                  </a:lnTo>
                  <a:lnTo>
                    <a:pt x="2031" y="356"/>
                  </a:lnTo>
                  <a:lnTo>
                    <a:pt x="2033" y="355"/>
                  </a:lnTo>
                  <a:lnTo>
                    <a:pt x="2035" y="353"/>
                  </a:lnTo>
                  <a:lnTo>
                    <a:pt x="2035" y="353"/>
                  </a:lnTo>
                  <a:lnTo>
                    <a:pt x="2037" y="351"/>
                  </a:lnTo>
                  <a:lnTo>
                    <a:pt x="2037" y="349"/>
                  </a:lnTo>
                  <a:lnTo>
                    <a:pt x="2038" y="346"/>
                  </a:lnTo>
                  <a:lnTo>
                    <a:pt x="2033" y="342"/>
                  </a:lnTo>
                  <a:lnTo>
                    <a:pt x="2026" y="341"/>
                  </a:lnTo>
                  <a:lnTo>
                    <a:pt x="2021" y="337"/>
                  </a:lnTo>
                  <a:lnTo>
                    <a:pt x="2016" y="334"/>
                  </a:lnTo>
                  <a:lnTo>
                    <a:pt x="2019" y="334"/>
                  </a:lnTo>
                  <a:lnTo>
                    <a:pt x="2023" y="330"/>
                  </a:lnTo>
                  <a:lnTo>
                    <a:pt x="2024" y="328"/>
                  </a:lnTo>
                  <a:lnTo>
                    <a:pt x="2026" y="328"/>
                  </a:lnTo>
                  <a:lnTo>
                    <a:pt x="2028" y="327"/>
                  </a:lnTo>
                  <a:lnTo>
                    <a:pt x="2033" y="327"/>
                  </a:lnTo>
                  <a:lnTo>
                    <a:pt x="2038" y="327"/>
                  </a:lnTo>
                  <a:lnTo>
                    <a:pt x="2038" y="314"/>
                  </a:lnTo>
                  <a:lnTo>
                    <a:pt x="2012" y="314"/>
                  </a:lnTo>
                  <a:lnTo>
                    <a:pt x="2007" y="304"/>
                  </a:lnTo>
                  <a:lnTo>
                    <a:pt x="2016" y="297"/>
                  </a:lnTo>
                  <a:lnTo>
                    <a:pt x="2023" y="290"/>
                  </a:lnTo>
                  <a:lnTo>
                    <a:pt x="2031" y="287"/>
                  </a:lnTo>
                  <a:lnTo>
                    <a:pt x="2045" y="283"/>
                  </a:lnTo>
                  <a:lnTo>
                    <a:pt x="2051" y="288"/>
                  </a:lnTo>
                  <a:lnTo>
                    <a:pt x="2054" y="294"/>
                  </a:lnTo>
                  <a:lnTo>
                    <a:pt x="2058" y="297"/>
                  </a:lnTo>
                  <a:lnTo>
                    <a:pt x="2061" y="304"/>
                  </a:lnTo>
                  <a:lnTo>
                    <a:pt x="2072" y="295"/>
                  </a:lnTo>
                  <a:lnTo>
                    <a:pt x="2082" y="288"/>
                  </a:lnTo>
                  <a:lnTo>
                    <a:pt x="2096" y="283"/>
                  </a:lnTo>
                  <a:lnTo>
                    <a:pt x="2098" y="288"/>
                  </a:lnTo>
                  <a:lnTo>
                    <a:pt x="2101" y="290"/>
                  </a:lnTo>
                  <a:lnTo>
                    <a:pt x="2101" y="292"/>
                  </a:lnTo>
                  <a:lnTo>
                    <a:pt x="2103" y="292"/>
                  </a:lnTo>
                  <a:lnTo>
                    <a:pt x="2105" y="292"/>
                  </a:lnTo>
                  <a:lnTo>
                    <a:pt x="2108" y="292"/>
                  </a:lnTo>
                  <a:lnTo>
                    <a:pt x="2117" y="287"/>
                  </a:lnTo>
                  <a:lnTo>
                    <a:pt x="2122" y="281"/>
                  </a:lnTo>
                  <a:lnTo>
                    <a:pt x="2129" y="276"/>
                  </a:lnTo>
                  <a:lnTo>
                    <a:pt x="2136" y="271"/>
                  </a:lnTo>
                  <a:lnTo>
                    <a:pt x="2150" y="269"/>
                  </a:lnTo>
                  <a:close/>
                  <a:moveTo>
                    <a:pt x="1302" y="206"/>
                  </a:moveTo>
                  <a:lnTo>
                    <a:pt x="1305" y="208"/>
                  </a:lnTo>
                  <a:lnTo>
                    <a:pt x="1307" y="210"/>
                  </a:lnTo>
                  <a:lnTo>
                    <a:pt x="1309" y="210"/>
                  </a:lnTo>
                  <a:lnTo>
                    <a:pt x="1311" y="211"/>
                  </a:lnTo>
                  <a:lnTo>
                    <a:pt x="1311" y="213"/>
                  </a:lnTo>
                  <a:lnTo>
                    <a:pt x="1311" y="215"/>
                  </a:lnTo>
                  <a:lnTo>
                    <a:pt x="1312" y="218"/>
                  </a:lnTo>
                  <a:lnTo>
                    <a:pt x="1316" y="224"/>
                  </a:lnTo>
                  <a:lnTo>
                    <a:pt x="1318" y="229"/>
                  </a:lnTo>
                  <a:lnTo>
                    <a:pt x="1319" y="234"/>
                  </a:lnTo>
                  <a:lnTo>
                    <a:pt x="1321" y="241"/>
                  </a:lnTo>
                  <a:lnTo>
                    <a:pt x="1316" y="243"/>
                  </a:lnTo>
                  <a:lnTo>
                    <a:pt x="1311" y="245"/>
                  </a:lnTo>
                  <a:lnTo>
                    <a:pt x="1305" y="245"/>
                  </a:lnTo>
                  <a:lnTo>
                    <a:pt x="1297" y="246"/>
                  </a:lnTo>
                  <a:lnTo>
                    <a:pt x="1295" y="238"/>
                  </a:lnTo>
                  <a:lnTo>
                    <a:pt x="1293" y="229"/>
                  </a:lnTo>
                  <a:lnTo>
                    <a:pt x="1293" y="218"/>
                  </a:lnTo>
                  <a:lnTo>
                    <a:pt x="1297" y="215"/>
                  </a:lnTo>
                  <a:lnTo>
                    <a:pt x="1298" y="211"/>
                  </a:lnTo>
                  <a:lnTo>
                    <a:pt x="1302" y="206"/>
                  </a:lnTo>
                  <a:close/>
                  <a:moveTo>
                    <a:pt x="1604" y="177"/>
                  </a:moveTo>
                  <a:lnTo>
                    <a:pt x="1611" y="180"/>
                  </a:lnTo>
                  <a:lnTo>
                    <a:pt x="1618" y="184"/>
                  </a:lnTo>
                  <a:lnTo>
                    <a:pt x="1621" y="187"/>
                  </a:lnTo>
                  <a:lnTo>
                    <a:pt x="1626" y="191"/>
                  </a:lnTo>
                  <a:lnTo>
                    <a:pt x="1632" y="196"/>
                  </a:lnTo>
                  <a:lnTo>
                    <a:pt x="1630" y="199"/>
                  </a:lnTo>
                  <a:lnTo>
                    <a:pt x="1630" y="199"/>
                  </a:lnTo>
                  <a:lnTo>
                    <a:pt x="1630" y="201"/>
                  </a:lnTo>
                  <a:lnTo>
                    <a:pt x="1628" y="201"/>
                  </a:lnTo>
                  <a:lnTo>
                    <a:pt x="1628" y="203"/>
                  </a:lnTo>
                  <a:lnTo>
                    <a:pt x="1625" y="206"/>
                  </a:lnTo>
                  <a:lnTo>
                    <a:pt x="1625" y="208"/>
                  </a:lnTo>
                  <a:lnTo>
                    <a:pt x="1623" y="208"/>
                  </a:lnTo>
                  <a:lnTo>
                    <a:pt x="1621" y="208"/>
                  </a:lnTo>
                  <a:lnTo>
                    <a:pt x="1619" y="210"/>
                  </a:lnTo>
                  <a:lnTo>
                    <a:pt x="1616" y="211"/>
                  </a:lnTo>
                  <a:lnTo>
                    <a:pt x="1611" y="206"/>
                  </a:lnTo>
                  <a:lnTo>
                    <a:pt x="1606" y="201"/>
                  </a:lnTo>
                  <a:lnTo>
                    <a:pt x="1599" y="196"/>
                  </a:lnTo>
                  <a:lnTo>
                    <a:pt x="1593" y="192"/>
                  </a:lnTo>
                  <a:lnTo>
                    <a:pt x="1597" y="180"/>
                  </a:lnTo>
                  <a:lnTo>
                    <a:pt x="1600" y="180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2" y="178"/>
                  </a:lnTo>
                  <a:lnTo>
                    <a:pt x="1604" y="177"/>
                  </a:lnTo>
                  <a:close/>
                  <a:moveTo>
                    <a:pt x="2963" y="170"/>
                  </a:moveTo>
                  <a:lnTo>
                    <a:pt x="2979" y="170"/>
                  </a:lnTo>
                  <a:lnTo>
                    <a:pt x="2979" y="177"/>
                  </a:lnTo>
                  <a:lnTo>
                    <a:pt x="2976" y="177"/>
                  </a:lnTo>
                  <a:lnTo>
                    <a:pt x="2972" y="180"/>
                  </a:lnTo>
                  <a:lnTo>
                    <a:pt x="2970" y="180"/>
                  </a:lnTo>
                  <a:lnTo>
                    <a:pt x="2967" y="180"/>
                  </a:lnTo>
                  <a:lnTo>
                    <a:pt x="2967" y="178"/>
                  </a:lnTo>
                  <a:lnTo>
                    <a:pt x="2965" y="175"/>
                  </a:lnTo>
                  <a:lnTo>
                    <a:pt x="2965" y="173"/>
                  </a:lnTo>
                  <a:lnTo>
                    <a:pt x="2963" y="171"/>
                  </a:lnTo>
                  <a:lnTo>
                    <a:pt x="2963" y="170"/>
                  </a:lnTo>
                  <a:close/>
                  <a:moveTo>
                    <a:pt x="989" y="149"/>
                  </a:moveTo>
                  <a:lnTo>
                    <a:pt x="1005" y="159"/>
                  </a:lnTo>
                  <a:lnTo>
                    <a:pt x="1019" y="171"/>
                  </a:lnTo>
                  <a:lnTo>
                    <a:pt x="1033" y="184"/>
                  </a:lnTo>
                  <a:lnTo>
                    <a:pt x="1028" y="184"/>
                  </a:lnTo>
                  <a:lnTo>
                    <a:pt x="1024" y="189"/>
                  </a:lnTo>
                  <a:lnTo>
                    <a:pt x="1021" y="191"/>
                  </a:lnTo>
                  <a:lnTo>
                    <a:pt x="1016" y="191"/>
                  </a:lnTo>
                  <a:lnTo>
                    <a:pt x="1010" y="192"/>
                  </a:lnTo>
                  <a:lnTo>
                    <a:pt x="1002" y="192"/>
                  </a:lnTo>
                  <a:lnTo>
                    <a:pt x="995" y="185"/>
                  </a:lnTo>
                  <a:lnTo>
                    <a:pt x="988" y="180"/>
                  </a:lnTo>
                  <a:lnTo>
                    <a:pt x="979" y="177"/>
                  </a:lnTo>
                  <a:lnTo>
                    <a:pt x="979" y="173"/>
                  </a:lnTo>
                  <a:lnTo>
                    <a:pt x="995" y="164"/>
                  </a:lnTo>
                  <a:lnTo>
                    <a:pt x="993" y="161"/>
                  </a:lnTo>
                  <a:lnTo>
                    <a:pt x="991" y="159"/>
                  </a:lnTo>
                  <a:lnTo>
                    <a:pt x="991" y="156"/>
                  </a:lnTo>
                  <a:lnTo>
                    <a:pt x="989" y="149"/>
                  </a:lnTo>
                  <a:close/>
                  <a:moveTo>
                    <a:pt x="4822" y="100"/>
                  </a:moveTo>
                  <a:lnTo>
                    <a:pt x="4826" y="105"/>
                  </a:lnTo>
                  <a:lnTo>
                    <a:pt x="4829" y="109"/>
                  </a:lnTo>
                  <a:lnTo>
                    <a:pt x="4833" y="109"/>
                  </a:lnTo>
                  <a:lnTo>
                    <a:pt x="4835" y="110"/>
                  </a:lnTo>
                  <a:lnTo>
                    <a:pt x="4836" y="110"/>
                  </a:lnTo>
                  <a:lnTo>
                    <a:pt x="4840" y="110"/>
                  </a:lnTo>
                  <a:lnTo>
                    <a:pt x="4842" y="110"/>
                  </a:lnTo>
                  <a:lnTo>
                    <a:pt x="4843" y="110"/>
                  </a:lnTo>
                  <a:lnTo>
                    <a:pt x="4847" y="112"/>
                  </a:lnTo>
                  <a:lnTo>
                    <a:pt x="4849" y="115"/>
                  </a:lnTo>
                  <a:lnTo>
                    <a:pt x="4842" y="121"/>
                  </a:lnTo>
                  <a:lnTo>
                    <a:pt x="4835" y="126"/>
                  </a:lnTo>
                  <a:lnTo>
                    <a:pt x="4800" y="129"/>
                  </a:lnTo>
                  <a:lnTo>
                    <a:pt x="4800" y="115"/>
                  </a:lnTo>
                  <a:lnTo>
                    <a:pt x="4805" y="110"/>
                  </a:lnTo>
                  <a:lnTo>
                    <a:pt x="4810" y="107"/>
                  </a:lnTo>
                  <a:lnTo>
                    <a:pt x="4815" y="103"/>
                  </a:lnTo>
                  <a:lnTo>
                    <a:pt x="4822" y="100"/>
                  </a:lnTo>
                  <a:close/>
                  <a:moveTo>
                    <a:pt x="1063" y="72"/>
                  </a:moveTo>
                  <a:lnTo>
                    <a:pt x="1064" y="79"/>
                  </a:lnTo>
                  <a:lnTo>
                    <a:pt x="1064" y="84"/>
                  </a:lnTo>
                  <a:lnTo>
                    <a:pt x="1066" y="86"/>
                  </a:lnTo>
                  <a:lnTo>
                    <a:pt x="1068" y="88"/>
                  </a:lnTo>
                  <a:lnTo>
                    <a:pt x="1070" y="89"/>
                  </a:lnTo>
                  <a:lnTo>
                    <a:pt x="1073" y="93"/>
                  </a:lnTo>
                  <a:lnTo>
                    <a:pt x="1075" y="96"/>
                  </a:lnTo>
                  <a:lnTo>
                    <a:pt x="1073" y="100"/>
                  </a:lnTo>
                  <a:lnTo>
                    <a:pt x="1071" y="105"/>
                  </a:lnTo>
                  <a:lnTo>
                    <a:pt x="1070" y="109"/>
                  </a:lnTo>
                  <a:lnTo>
                    <a:pt x="1068" y="112"/>
                  </a:lnTo>
                  <a:lnTo>
                    <a:pt x="1066" y="119"/>
                  </a:lnTo>
                  <a:lnTo>
                    <a:pt x="1073" y="121"/>
                  </a:lnTo>
                  <a:lnTo>
                    <a:pt x="1077" y="124"/>
                  </a:lnTo>
                  <a:lnTo>
                    <a:pt x="1080" y="128"/>
                  </a:lnTo>
                  <a:lnTo>
                    <a:pt x="1082" y="131"/>
                  </a:lnTo>
                  <a:lnTo>
                    <a:pt x="1082" y="138"/>
                  </a:lnTo>
                  <a:lnTo>
                    <a:pt x="1082" y="145"/>
                  </a:lnTo>
                  <a:lnTo>
                    <a:pt x="1077" y="149"/>
                  </a:lnTo>
                  <a:lnTo>
                    <a:pt x="1073" y="152"/>
                  </a:lnTo>
                  <a:lnTo>
                    <a:pt x="1071" y="157"/>
                  </a:lnTo>
                  <a:lnTo>
                    <a:pt x="1070" y="163"/>
                  </a:lnTo>
                  <a:lnTo>
                    <a:pt x="1066" y="170"/>
                  </a:lnTo>
                  <a:lnTo>
                    <a:pt x="1091" y="170"/>
                  </a:lnTo>
                  <a:lnTo>
                    <a:pt x="1091" y="185"/>
                  </a:lnTo>
                  <a:lnTo>
                    <a:pt x="1094" y="199"/>
                  </a:lnTo>
                  <a:lnTo>
                    <a:pt x="1105" y="199"/>
                  </a:lnTo>
                  <a:lnTo>
                    <a:pt x="1110" y="194"/>
                  </a:lnTo>
                  <a:lnTo>
                    <a:pt x="1115" y="189"/>
                  </a:lnTo>
                  <a:lnTo>
                    <a:pt x="1120" y="184"/>
                  </a:lnTo>
                  <a:lnTo>
                    <a:pt x="1129" y="180"/>
                  </a:lnTo>
                  <a:lnTo>
                    <a:pt x="1129" y="191"/>
                  </a:lnTo>
                  <a:lnTo>
                    <a:pt x="1127" y="205"/>
                  </a:lnTo>
                  <a:lnTo>
                    <a:pt x="1126" y="217"/>
                  </a:lnTo>
                  <a:lnTo>
                    <a:pt x="1126" y="225"/>
                  </a:lnTo>
                  <a:lnTo>
                    <a:pt x="1124" y="231"/>
                  </a:lnTo>
                  <a:lnTo>
                    <a:pt x="1127" y="234"/>
                  </a:lnTo>
                  <a:lnTo>
                    <a:pt x="1129" y="236"/>
                  </a:lnTo>
                  <a:lnTo>
                    <a:pt x="1131" y="238"/>
                  </a:lnTo>
                  <a:lnTo>
                    <a:pt x="1134" y="239"/>
                  </a:lnTo>
                  <a:lnTo>
                    <a:pt x="1139" y="241"/>
                  </a:lnTo>
                  <a:lnTo>
                    <a:pt x="1148" y="227"/>
                  </a:lnTo>
                  <a:lnTo>
                    <a:pt x="1155" y="211"/>
                  </a:lnTo>
                  <a:lnTo>
                    <a:pt x="1155" y="199"/>
                  </a:lnTo>
                  <a:lnTo>
                    <a:pt x="1153" y="187"/>
                  </a:lnTo>
                  <a:lnTo>
                    <a:pt x="1153" y="175"/>
                  </a:lnTo>
                  <a:lnTo>
                    <a:pt x="1157" y="163"/>
                  </a:lnTo>
                  <a:lnTo>
                    <a:pt x="1167" y="154"/>
                  </a:lnTo>
                  <a:lnTo>
                    <a:pt x="1171" y="150"/>
                  </a:lnTo>
                  <a:lnTo>
                    <a:pt x="1174" y="150"/>
                  </a:lnTo>
                  <a:lnTo>
                    <a:pt x="1178" y="152"/>
                  </a:lnTo>
                  <a:lnTo>
                    <a:pt x="1181" y="154"/>
                  </a:lnTo>
                  <a:lnTo>
                    <a:pt x="1183" y="157"/>
                  </a:lnTo>
                  <a:lnTo>
                    <a:pt x="1187" y="161"/>
                  </a:lnTo>
                  <a:lnTo>
                    <a:pt x="1188" y="164"/>
                  </a:lnTo>
                  <a:lnTo>
                    <a:pt x="1192" y="166"/>
                  </a:lnTo>
                  <a:lnTo>
                    <a:pt x="1194" y="170"/>
                  </a:lnTo>
                  <a:lnTo>
                    <a:pt x="1201" y="170"/>
                  </a:lnTo>
                  <a:lnTo>
                    <a:pt x="1209" y="166"/>
                  </a:lnTo>
                  <a:lnTo>
                    <a:pt x="1218" y="164"/>
                  </a:lnTo>
                  <a:lnTo>
                    <a:pt x="1225" y="170"/>
                  </a:lnTo>
                  <a:lnTo>
                    <a:pt x="1225" y="184"/>
                  </a:lnTo>
                  <a:lnTo>
                    <a:pt x="1225" y="191"/>
                  </a:lnTo>
                  <a:lnTo>
                    <a:pt x="1223" y="203"/>
                  </a:lnTo>
                  <a:lnTo>
                    <a:pt x="1222" y="218"/>
                  </a:lnTo>
                  <a:lnTo>
                    <a:pt x="1218" y="236"/>
                  </a:lnTo>
                  <a:lnTo>
                    <a:pt x="1215" y="250"/>
                  </a:lnTo>
                  <a:lnTo>
                    <a:pt x="1213" y="260"/>
                  </a:lnTo>
                  <a:lnTo>
                    <a:pt x="1206" y="260"/>
                  </a:lnTo>
                  <a:lnTo>
                    <a:pt x="1202" y="259"/>
                  </a:lnTo>
                  <a:lnTo>
                    <a:pt x="1199" y="257"/>
                  </a:lnTo>
                  <a:lnTo>
                    <a:pt x="1195" y="255"/>
                  </a:lnTo>
                  <a:lnTo>
                    <a:pt x="1190" y="253"/>
                  </a:lnTo>
                  <a:lnTo>
                    <a:pt x="1190" y="257"/>
                  </a:lnTo>
                  <a:lnTo>
                    <a:pt x="1192" y="259"/>
                  </a:lnTo>
                  <a:lnTo>
                    <a:pt x="1194" y="260"/>
                  </a:lnTo>
                  <a:lnTo>
                    <a:pt x="1195" y="262"/>
                  </a:lnTo>
                  <a:lnTo>
                    <a:pt x="1195" y="264"/>
                  </a:lnTo>
                  <a:lnTo>
                    <a:pt x="1197" y="267"/>
                  </a:lnTo>
                  <a:lnTo>
                    <a:pt x="1197" y="273"/>
                  </a:lnTo>
                  <a:lnTo>
                    <a:pt x="1148" y="276"/>
                  </a:lnTo>
                  <a:lnTo>
                    <a:pt x="1148" y="280"/>
                  </a:lnTo>
                  <a:lnTo>
                    <a:pt x="1152" y="290"/>
                  </a:lnTo>
                  <a:lnTo>
                    <a:pt x="1150" y="301"/>
                  </a:lnTo>
                  <a:lnTo>
                    <a:pt x="1148" y="318"/>
                  </a:lnTo>
                  <a:lnTo>
                    <a:pt x="1139" y="318"/>
                  </a:lnTo>
                  <a:lnTo>
                    <a:pt x="1127" y="311"/>
                  </a:lnTo>
                  <a:lnTo>
                    <a:pt x="1110" y="307"/>
                  </a:lnTo>
                  <a:lnTo>
                    <a:pt x="1110" y="311"/>
                  </a:lnTo>
                  <a:lnTo>
                    <a:pt x="1113" y="311"/>
                  </a:lnTo>
                  <a:lnTo>
                    <a:pt x="1117" y="314"/>
                  </a:lnTo>
                  <a:lnTo>
                    <a:pt x="1119" y="316"/>
                  </a:lnTo>
                  <a:lnTo>
                    <a:pt x="1120" y="318"/>
                  </a:lnTo>
                  <a:lnTo>
                    <a:pt x="1122" y="320"/>
                  </a:lnTo>
                  <a:lnTo>
                    <a:pt x="1124" y="325"/>
                  </a:lnTo>
                  <a:lnTo>
                    <a:pt x="1124" y="330"/>
                  </a:lnTo>
                  <a:lnTo>
                    <a:pt x="1122" y="334"/>
                  </a:lnTo>
                  <a:lnTo>
                    <a:pt x="1119" y="337"/>
                  </a:lnTo>
                  <a:lnTo>
                    <a:pt x="1117" y="341"/>
                  </a:lnTo>
                  <a:lnTo>
                    <a:pt x="1108" y="348"/>
                  </a:lnTo>
                  <a:lnTo>
                    <a:pt x="1101" y="355"/>
                  </a:lnTo>
                  <a:lnTo>
                    <a:pt x="1098" y="363"/>
                  </a:lnTo>
                  <a:lnTo>
                    <a:pt x="1094" y="376"/>
                  </a:lnTo>
                  <a:lnTo>
                    <a:pt x="1087" y="376"/>
                  </a:lnTo>
                  <a:lnTo>
                    <a:pt x="1082" y="374"/>
                  </a:lnTo>
                  <a:lnTo>
                    <a:pt x="1077" y="372"/>
                  </a:lnTo>
                  <a:lnTo>
                    <a:pt x="1073" y="370"/>
                  </a:lnTo>
                  <a:lnTo>
                    <a:pt x="1066" y="369"/>
                  </a:lnTo>
                  <a:lnTo>
                    <a:pt x="1066" y="372"/>
                  </a:lnTo>
                  <a:lnTo>
                    <a:pt x="1075" y="372"/>
                  </a:lnTo>
                  <a:lnTo>
                    <a:pt x="1077" y="376"/>
                  </a:lnTo>
                  <a:lnTo>
                    <a:pt x="1078" y="379"/>
                  </a:lnTo>
                  <a:lnTo>
                    <a:pt x="1080" y="381"/>
                  </a:lnTo>
                  <a:lnTo>
                    <a:pt x="1080" y="384"/>
                  </a:lnTo>
                  <a:lnTo>
                    <a:pt x="1082" y="390"/>
                  </a:lnTo>
                  <a:lnTo>
                    <a:pt x="1082" y="395"/>
                  </a:lnTo>
                  <a:lnTo>
                    <a:pt x="1066" y="400"/>
                  </a:lnTo>
                  <a:lnTo>
                    <a:pt x="1052" y="409"/>
                  </a:lnTo>
                  <a:lnTo>
                    <a:pt x="1043" y="419"/>
                  </a:lnTo>
                  <a:lnTo>
                    <a:pt x="1037" y="435"/>
                  </a:lnTo>
                  <a:lnTo>
                    <a:pt x="1037" y="458"/>
                  </a:lnTo>
                  <a:lnTo>
                    <a:pt x="1043" y="472"/>
                  </a:lnTo>
                  <a:lnTo>
                    <a:pt x="1047" y="491"/>
                  </a:lnTo>
                  <a:lnTo>
                    <a:pt x="1047" y="510"/>
                  </a:lnTo>
                  <a:lnTo>
                    <a:pt x="1066" y="510"/>
                  </a:lnTo>
                  <a:lnTo>
                    <a:pt x="1066" y="519"/>
                  </a:lnTo>
                  <a:lnTo>
                    <a:pt x="1070" y="522"/>
                  </a:lnTo>
                  <a:lnTo>
                    <a:pt x="1070" y="526"/>
                  </a:lnTo>
                  <a:lnTo>
                    <a:pt x="1070" y="529"/>
                  </a:lnTo>
                  <a:lnTo>
                    <a:pt x="1070" y="531"/>
                  </a:lnTo>
                  <a:lnTo>
                    <a:pt x="1070" y="533"/>
                  </a:lnTo>
                  <a:lnTo>
                    <a:pt x="1070" y="534"/>
                  </a:lnTo>
                  <a:lnTo>
                    <a:pt x="1071" y="536"/>
                  </a:lnTo>
                  <a:lnTo>
                    <a:pt x="1077" y="536"/>
                  </a:lnTo>
                  <a:lnTo>
                    <a:pt x="1082" y="538"/>
                  </a:lnTo>
                  <a:lnTo>
                    <a:pt x="1094" y="536"/>
                  </a:lnTo>
                  <a:lnTo>
                    <a:pt x="1106" y="541"/>
                  </a:lnTo>
                  <a:lnTo>
                    <a:pt x="1119" y="550"/>
                  </a:lnTo>
                  <a:lnTo>
                    <a:pt x="1131" y="562"/>
                  </a:lnTo>
                  <a:lnTo>
                    <a:pt x="1141" y="573"/>
                  </a:lnTo>
                  <a:lnTo>
                    <a:pt x="1152" y="580"/>
                  </a:lnTo>
                  <a:lnTo>
                    <a:pt x="1157" y="582"/>
                  </a:lnTo>
                  <a:lnTo>
                    <a:pt x="1160" y="583"/>
                  </a:lnTo>
                  <a:lnTo>
                    <a:pt x="1164" y="582"/>
                  </a:lnTo>
                  <a:lnTo>
                    <a:pt x="1167" y="582"/>
                  </a:lnTo>
                  <a:lnTo>
                    <a:pt x="1169" y="580"/>
                  </a:lnTo>
                  <a:lnTo>
                    <a:pt x="1173" y="578"/>
                  </a:lnTo>
                  <a:lnTo>
                    <a:pt x="1174" y="576"/>
                  </a:lnTo>
                  <a:lnTo>
                    <a:pt x="1178" y="576"/>
                  </a:lnTo>
                  <a:lnTo>
                    <a:pt x="1206" y="583"/>
                  </a:lnTo>
                  <a:lnTo>
                    <a:pt x="1209" y="602"/>
                  </a:lnTo>
                  <a:lnTo>
                    <a:pt x="1213" y="616"/>
                  </a:lnTo>
                  <a:lnTo>
                    <a:pt x="1215" y="627"/>
                  </a:lnTo>
                  <a:lnTo>
                    <a:pt x="1216" y="637"/>
                  </a:lnTo>
                  <a:lnTo>
                    <a:pt x="1220" y="648"/>
                  </a:lnTo>
                  <a:lnTo>
                    <a:pt x="1229" y="660"/>
                  </a:lnTo>
                  <a:lnTo>
                    <a:pt x="1239" y="676"/>
                  </a:lnTo>
                  <a:lnTo>
                    <a:pt x="1242" y="674"/>
                  </a:lnTo>
                  <a:lnTo>
                    <a:pt x="1244" y="674"/>
                  </a:lnTo>
                  <a:lnTo>
                    <a:pt x="1244" y="674"/>
                  </a:lnTo>
                  <a:lnTo>
                    <a:pt x="1246" y="672"/>
                  </a:lnTo>
                  <a:lnTo>
                    <a:pt x="1248" y="672"/>
                  </a:lnTo>
                  <a:lnTo>
                    <a:pt x="1251" y="671"/>
                  </a:lnTo>
                  <a:lnTo>
                    <a:pt x="1253" y="671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9"/>
                  </a:lnTo>
                  <a:lnTo>
                    <a:pt x="1253" y="667"/>
                  </a:lnTo>
                  <a:lnTo>
                    <a:pt x="1255" y="664"/>
                  </a:lnTo>
                  <a:lnTo>
                    <a:pt x="1255" y="653"/>
                  </a:lnTo>
                  <a:lnTo>
                    <a:pt x="1253" y="639"/>
                  </a:lnTo>
                  <a:lnTo>
                    <a:pt x="1249" y="622"/>
                  </a:lnTo>
                  <a:lnTo>
                    <a:pt x="1244" y="606"/>
                  </a:lnTo>
                  <a:lnTo>
                    <a:pt x="1258" y="599"/>
                  </a:lnTo>
                  <a:lnTo>
                    <a:pt x="1272" y="589"/>
                  </a:lnTo>
                  <a:lnTo>
                    <a:pt x="1281" y="575"/>
                  </a:lnTo>
                  <a:lnTo>
                    <a:pt x="1286" y="557"/>
                  </a:lnTo>
                  <a:lnTo>
                    <a:pt x="1288" y="547"/>
                  </a:lnTo>
                  <a:lnTo>
                    <a:pt x="1286" y="531"/>
                  </a:lnTo>
                  <a:lnTo>
                    <a:pt x="1286" y="515"/>
                  </a:lnTo>
                  <a:lnTo>
                    <a:pt x="1279" y="512"/>
                  </a:lnTo>
                  <a:lnTo>
                    <a:pt x="1276" y="510"/>
                  </a:lnTo>
                  <a:lnTo>
                    <a:pt x="1272" y="508"/>
                  </a:lnTo>
                  <a:lnTo>
                    <a:pt x="1269" y="505"/>
                  </a:lnTo>
                  <a:lnTo>
                    <a:pt x="1267" y="499"/>
                  </a:lnTo>
                  <a:lnTo>
                    <a:pt x="1274" y="487"/>
                  </a:lnTo>
                  <a:lnTo>
                    <a:pt x="1277" y="473"/>
                  </a:lnTo>
                  <a:lnTo>
                    <a:pt x="1274" y="458"/>
                  </a:lnTo>
                  <a:lnTo>
                    <a:pt x="1270" y="442"/>
                  </a:lnTo>
                  <a:lnTo>
                    <a:pt x="1265" y="424"/>
                  </a:lnTo>
                  <a:lnTo>
                    <a:pt x="1263" y="407"/>
                  </a:lnTo>
                  <a:lnTo>
                    <a:pt x="1267" y="407"/>
                  </a:lnTo>
                  <a:lnTo>
                    <a:pt x="1267" y="403"/>
                  </a:lnTo>
                  <a:lnTo>
                    <a:pt x="1291" y="407"/>
                  </a:lnTo>
                  <a:lnTo>
                    <a:pt x="1312" y="407"/>
                  </a:lnTo>
                  <a:lnTo>
                    <a:pt x="1335" y="403"/>
                  </a:lnTo>
                  <a:lnTo>
                    <a:pt x="1340" y="412"/>
                  </a:lnTo>
                  <a:lnTo>
                    <a:pt x="1345" y="424"/>
                  </a:lnTo>
                  <a:lnTo>
                    <a:pt x="1351" y="433"/>
                  </a:lnTo>
                  <a:lnTo>
                    <a:pt x="1356" y="437"/>
                  </a:lnTo>
                  <a:lnTo>
                    <a:pt x="1359" y="438"/>
                  </a:lnTo>
                  <a:lnTo>
                    <a:pt x="1365" y="438"/>
                  </a:lnTo>
                  <a:lnTo>
                    <a:pt x="1370" y="440"/>
                  </a:lnTo>
                  <a:lnTo>
                    <a:pt x="1375" y="442"/>
                  </a:lnTo>
                  <a:lnTo>
                    <a:pt x="1379" y="445"/>
                  </a:lnTo>
                  <a:lnTo>
                    <a:pt x="1380" y="454"/>
                  </a:lnTo>
                  <a:lnTo>
                    <a:pt x="1384" y="470"/>
                  </a:lnTo>
                  <a:lnTo>
                    <a:pt x="1386" y="484"/>
                  </a:lnTo>
                  <a:lnTo>
                    <a:pt x="1389" y="494"/>
                  </a:lnTo>
                  <a:lnTo>
                    <a:pt x="1391" y="496"/>
                  </a:lnTo>
                  <a:lnTo>
                    <a:pt x="1394" y="499"/>
                  </a:lnTo>
                  <a:lnTo>
                    <a:pt x="1398" y="501"/>
                  </a:lnTo>
                  <a:lnTo>
                    <a:pt x="1401" y="505"/>
                  </a:lnTo>
                  <a:lnTo>
                    <a:pt x="1407" y="506"/>
                  </a:lnTo>
                  <a:lnTo>
                    <a:pt x="1408" y="510"/>
                  </a:lnTo>
                  <a:lnTo>
                    <a:pt x="1422" y="499"/>
                  </a:lnTo>
                  <a:lnTo>
                    <a:pt x="1433" y="486"/>
                  </a:lnTo>
                  <a:lnTo>
                    <a:pt x="1441" y="472"/>
                  </a:lnTo>
                  <a:lnTo>
                    <a:pt x="1455" y="461"/>
                  </a:lnTo>
                  <a:lnTo>
                    <a:pt x="1457" y="473"/>
                  </a:lnTo>
                  <a:lnTo>
                    <a:pt x="1462" y="480"/>
                  </a:lnTo>
                  <a:lnTo>
                    <a:pt x="1469" y="487"/>
                  </a:lnTo>
                  <a:lnTo>
                    <a:pt x="1476" y="494"/>
                  </a:lnTo>
                  <a:lnTo>
                    <a:pt x="1482" y="503"/>
                  </a:lnTo>
                  <a:lnTo>
                    <a:pt x="1482" y="506"/>
                  </a:lnTo>
                  <a:lnTo>
                    <a:pt x="1482" y="510"/>
                  </a:lnTo>
                  <a:lnTo>
                    <a:pt x="1480" y="512"/>
                  </a:lnTo>
                  <a:lnTo>
                    <a:pt x="1480" y="515"/>
                  </a:lnTo>
                  <a:lnTo>
                    <a:pt x="1478" y="519"/>
                  </a:lnTo>
                  <a:lnTo>
                    <a:pt x="1480" y="522"/>
                  </a:lnTo>
                  <a:lnTo>
                    <a:pt x="1482" y="526"/>
                  </a:lnTo>
                  <a:lnTo>
                    <a:pt x="1483" y="527"/>
                  </a:lnTo>
                  <a:lnTo>
                    <a:pt x="1487" y="527"/>
                  </a:lnTo>
                  <a:lnTo>
                    <a:pt x="1490" y="527"/>
                  </a:lnTo>
                  <a:lnTo>
                    <a:pt x="1492" y="527"/>
                  </a:lnTo>
                  <a:lnTo>
                    <a:pt x="1496" y="527"/>
                  </a:lnTo>
                  <a:lnTo>
                    <a:pt x="1497" y="529"/>
                  </a:lnTo>
                  <a:lnTo>
                    <a:pt x="1503" y="543"/>
                  </a:lnTo>
                  <a:lnTo>
                    <a:pt x="1503" y="554"/>
                  </a:lnTo>
                  <a:lnTo>
                    <a:pt x="1501" y="564"/>
                  </a:lnTo>
                  <a:lnTo>
                    <a:pt x="1504" y="573"/>
                  </a:lnTo>
                  <a:lnTo>
                    <a:pt x="1517" y="583"/>
                  </a:lnTo>
                  <a:lnTo>
                    <a:pt x="1506" y="604"/>
                  </a:lnTo>
                  <a:lnTo>
                    <a:pt x="1494" y="622"/>
                  </a:lnTo>
                  <a:lnTo>
                    <a:pt x="1497" y="622"/>
                  </a:lnTo>
                  <a:lnTo>
                    <a:pt x="1508" y="611"/>
                  </a:lnTo>
                  <a:lnTo>
                    <a:pt x="1518" y="602"/>
                  </a:lnTo>
                  <a:lnTo>
                    <a:pt x="1527" y="592"/>
                  </a:lnTo>
                  <a:lnTo>
                    <a:pt x="1539" y="595"/>
                  </a:lnTo>
                  <a:lnTo>
                    <a:pt x="1546" y="602"/>
                  </a:lnTo>
                  <a:lnTo>
                    <a:pt x="1553" y="611"/>
                  </a:lnTo>
                  <a:lnTo>
                    <a:pt x="1555" y="625"/>
                  </a:lnTo>
                  <a:lnTo>
                    <a:pt x="1571" y="625"/>
                  </a:lnTo>
                  <a:lnTo>
                    <a:pt x="1571" y="630"/>
                  </a:lnTo>
                  <a:lnTo>
                    <a:pt x="1572" y="634"/>
                  </a:lnTo>
                  <a:lnTo>
                    <a:pt x="1572" y="639"/>
                  </a:lnTo>
                  <a:lnTo>
                    <a:pt x="1574" y="644"/>
                  </a:lnTo>
                  <a:lnTo>
                    <a:pt x="1572" y="650"/>
                  </a:lnTo>
                  <a:lnTo>
                    <a:pt x="1572" y="653"/>
                  </a:lnTo>
                  <a:lnTo>
                    <a:pt x="1572" y="657"/>
                  </a:lnTo>
                  <a:lnTo>
                    <a:pt x="1574" y="658"/>
                  </a:lnTo>
                  <a:lnTo>
                    <a:pt x="1574" y="662"/>
                  </a:lnTo>
                  <a:lnTo>
                    <a:pt x="1574" y="664"/>
                  </a:lnTo>
                  <a:lnTo>
                    <a:pt x="1574" y="667"/>
                  </a:lnTo>
                  <a:lnTo>
                    <a:pt x="1555" y="681"/>
                  </a:lnTo>
                  <a:lnTo>
                    <a:pt x="1534" y="690"/>
                  </a:lnTo>
                  <a:lnTo>
                    <a:pt x="1510" y="695"/>
                  </a:lnTo>
                  <a:lnTo>
                    <a:pt x="1485" y="698"/>
                  </a:lnTo>
                  <a:lnTo>
                    <a:pt x="1461" y="702"/>
                  </a:lnTo>
                  <a:lnTo>
                    <a:pt x="1436" y="705"/>
                  </a:lnTo>
                  <a:lnTo>
                    <a:pt x="1415" y="712"/>
                  </a:lnTo>
                  <a:lnTo>
                    <a:pt x="1396" y="721"/>
                  </a:lnTo>
                  <a:lnTo>
                    <a:pt x="1382" y="737"/>
                  </a:lnTo>
                  <a:lnTo>
                    <a:pt x="1386" y="737"/>
                  </a:lnTo>
                  <a:lnTo>
                    <a:pt x="1403" y="725"/>
                  </a:lnTo>
                  <a:lnTo>
                    <a:pt x="1424" y="716"/>
                  </a:lnTo>
                  <a:lnTo>
                    <a:pt x="1447" y="711"/>
                  </a:lnTo>
                  <a:lnTo>
                    <a:pt x="1448" y="714"/>
                  </a:lnTo>
                  <a:lnTo>
                    <a:pt x="1450" y="718"/>
                  </a:lnTo>
                  <a:lnTo>
                    <a:pt x="1452" y="719"/>
                  </a:lnTo>
                  <a:lnTo>
                    <a:pt x="1455" y="721"/>
                  </a:lnTo>
                  <a:lnTo>
                    <a:pt x="1459" y="723"/>
                  </a:lnTo>
                  <a:lnTo>
                    <a:pt x="1462" y="726"/>
                  </a:lnTo>
                  <a:lnTo>
                    <a:pt x="1457" y="735"/>
                  </a:lnTo>
                  <a:lnTo>
                    <a:pt x="1454" y="742"/>
                  </a:lnTo>
                  <a:lnTo>
                    <a:pt x="1452" y="749"/>
                  </a:lnTo>
                  <a:lnTo>
                    <a:pt x="1450" y="760"/>
                  </a:lnTo>
                  <a:lnTo>
                    <a:pt x="1464" y="767"/>
                  </a:lnTo>
                  <a:lnTo>
                    <a:pt x="1473" y="777"/>
                  </a:lnTo>
                  <a:lnTo>
                    <a:pt x="1480" y="787"/>
                  </a:lnTo>
                  <a:lnTo>
                    <a:pt x="1489" y="798"/>
                  </a:lnTo>
                  <a:lnTo>
                    <a:pt x="1489" y="801"/>
                  </a:lnTo>
                  <a:lnTo>
                    <a:pt x="1489" y="803"/>
                  </a:lnTo>
                  <a:lnTo>
                    <a:pt x="1487" y="803"/>
                  </a:lnTo>
                  <a:lnTo>
                    <a:pt x="1487" y="805"/>
                  </a:lnTo>
                  <a:lnTo>
                    <a:pt x="1485" y="807"/>
                  </a:lnTo>
                  <a:lnTo>
                    <a:pt x="1475" y="819"/>
                  </a:lnTo>
                  <a:lnTo>
                    <a:pt x="1461" y="829"/>
                  </a:lnTo>
                  <a:lnTo>
                    <a:pt x="1443" y="836"/>
                  </a:lnTo>
                  <a:lnTo>
                    <a:pt x="1443" y="821"/>
                  </a:lnTo>
                  <a:lnTo>
                    <a:pt x="1452" y="815"/>
                  </a:lnTo>
                  <a:lnTo>
                    <a:pt x="1459" y="810"/>
                  </a:lnTo>
                  <a:lnTo>
                    <a:pt x="1466" y="801"/>
                  </a:lnTo>
                  <a:lnTo>
                    <a:pt x="1459" y="798"/>
                  </a:lnTo>
                  <a:lnTo>
                    <a:pt x="1459" y="794"/>
                  </a:lnTo>
                  <a:lnTo>
                    <a:pt x="1457" y="794"/>
                  </a:lnTo>
                  <a:lnTo>
                    <a:pt x="1455" y="794"/>
                  </a:lnTo>
                  <a:lnTo>
                    <a:pt x="1455" y="794"/>
                  </a:lnTo>
                  <a:lnTo>
                    <a:pt x="1455" y="796"/>
                  </a:lnTo>
                  <a:lnTo>
                    <a:pt x="1455" y="798"/>
                  </a:lnTo>
                  <a:lnTo>
                    <a:pt x="1455" y="798"/>
                  </a:lnTo>
                  <a:lnTo>
                    <a:pt x="1443" y="807"/>
                  </a:lnTo>
                  <a:lnTo>
                    <a:pt x="1427" y="814"/>
                  </a:lnTo>
                  <a:lnTo>
                    <a:pt x="1414" y="819"/>
                  </a:lnTo>
                  <a:lnTo>
                    <a:pt x="1400" y="826"/>
                  </a:lnTo>
                  <a:lnTo>
                    <a:pt x="1387" y="835"/>
                  </a:lnTo>
                  <a:lnTo>
                    <a:pt x="1379" y="847"/>
                  </a:lnTo>
                  <a:lnTo>
                    <a:pt x="1373" y="864"/>
                  </a:lnTo>
                  <a:lnTo>
                    <a:pt x="1379" y="866"/>
                  </a:lnTo>
                  <a:lnTo>
                    <a:pt x="1386" y="868"/>
                  </a:lnTo>
                  <a:lnTo>
                    <a:pt x="1389" y="871"/>
                  </a:lnTo>
                  <a:lnTo>
                    <a:pt x="1382" y="871"/>
                  </a:lnTo>
                  <a:lnTo>
                    <a:pt x="1372" y="880"/>
                  </a:lnTo>
                  <a:lnTo>
                    <a:pt x="1358" y="883"/>
                  </a:lnTo>
                  <a:lnTo>
                    <a:pt x="1345" y="885"/>
                  </a:lnTo>
                  <a:lnTo>
                    <a:pt x="1331" y="887"/>
                  </a:lnTo>
                  <a:lnTo>
                    <a:pt x="1321" y="915"/>
                  </a:lnTo>
                  <a:lnTo>
                    <a:pt x="1309" y="945"/>
                  </a:lnTo>
                  <a:lnTo>
                    <a:pt x="1305" y="941"/>
                  </a:lnTo>
                  <a:lnTo>
                    <a:pt x="1304" y="939"/>
                  </a:lnTo>
                  <a:lnTo>
                    <a:pt x="1300" y="938"/>
                  </a:lnTo>
                  <a:lnTo>
                    <a:pt x="1298" y="936"/>
                  </a:lnTo>
                  <a:lnTo>
                    <a:pt x="1293" y="932"/>
                  </a:lnTo>
                  <a:lnTo>
                    <a:pt x="1293" y="941"/>
                  </a:lnTo>
                  <a:lnTo>
                    <a:pt x="1295" y="945"/>
                  </a:lnTo>
                  <a:lnTo>
                    <a:pt x="1298" y="955"/>
                  </a:lnTo>
                  <a:lnTo>
                    <a:pt x="1302" y="967"/>
                  </a:lnTo>
                  <a:lnTo>
                    <a:pt x="1305" y="978"/>
                  </a:lnTo>
                  <a:lnTo>
                    <a:pt x="1305" y="983"/>
                  </a:lnTo>
                  <a:lnTo>
                    <a:pt x="1291" y="992"/>
                  </a:lnTo>
                  <a:lnTo>
                    <a:pt x="1276" y="1000"/>
                  </a:lnTo>
                  <a:lnTo>
                    <a:pt x="1260" y="1011"/>
                  </a:lnTo>
                  <a:lnTo>
                    <a:pt x="1244" y="1021"/>
                  </a:lnTo>
                  <a:lnTo>
                    <a:pt x="1234" y="1035"/>
                  </a:lnTo>
                  <a:lnTo>
                    <a:pt x="1229" y="1053"/>
                  </a:lnTo>
                  <a:lnTo>
                    <a:pt x="1223" y="1067"/>
                  </a:lnTo>
                  <a:lnTo>
                    <a:pt x="1225" y="1084"/>
                  </a:lnTo>
                  <a:lnTo>
                    <a:pt x="1230" y="1103"/>
                  </a:lnTo>
                  <a:lnTo>
                    <a:pt x="1237" y="1123"/>
                  </a:lnTo>
                  <a:lnTo>
                    <a:pt x="1244" y="1142"/>
                  </a:lnTo>
                  <a:lnTo>
                    <a:pt x="1248" y="1159"/>
                  </a:lnTo>
                  <a:lnTo>
                    <a:pt x="1244" y="1159"/>
                  </a:lnTo>
                  <a:lnTo>
                    <a:pt x="1244" y="1163"/>
                  </a:lnTo>
                  <a:lnTo>
                    <a:pt x="1232" y="1159"/>
                  </a:lnTo>
                  <a:lnTo>
                    <a:pt x="1227" y="1144"/>
                  </a:lnTo>
                  <a:lnTo>
                    <a:pt x="1218" y="1124"/>
                  </a:lnTo>
                  <a:lnTo>
                    <a:pt x="1208" y="1103"/>
                  </a:lnTo>
                  <a:lnTo>
                    <a:pt x="1197" y="1088"/>
                  </a:lnTo>
                  <a:lnTo>
                    <a:pt x="1187" y="1079"/>
                  </a:lnTo>
                  <a:lnTo>
                    <a:pt x="1174" y="1077"/>
                  </a:lnTo>
                  <a:lnTo>
                    <a:pt x="1159" y="1070"/>
                  </a:lnTo>
                  <a:lnTo>
                    <a:pt x="1141" y="1063"/>
                  </a:lnTo>
                  <a:lnTo>
                    <a:pt x="1120" y="1060"/>
                  </a:lnTo>
                  <a:lnTo>
                    <a:pt x="1120" y="1063"/>
                  </a:lnTo>
                  <a:lnTo>
                    <a:pt x="1117" y="1063"/>
                  </a:lnTo>
                  <a:lnTo>
                    <a:pt x="1119" y="1069"/>
                  </a:lnTo>
                  <a:lnTo>
                    <a:pt x="1122" y="1074"/>
                  </a:lnTo>
                  <a:lnTo>
                    <a:pt x="1124" y="1077"/>
                  </a:lnTo>
                  <a:lnTo>
                    <a:pt x="1126" y="1081"/>
                  </a:lnTo>
                  <a:lnTo>
                    <a:pt x="1129" y="1086"/>
                  </a:lnTo>
                  <a:lnTo>
                    <a:pt x="1113" y="1086"/>
                  </a:lnTo>
                  <a:lnTo>
                    <a:pt x="1101" y="1081"/>
                  </a:lnTo>
                  <a:lnTo>
                    <a:pt x="1085" y="1077"/>
                  </a:lnTo>
                  <a:lnTo>
                    <a:pt x="1070" y="1077"/>
                  </a:lnTo>
                  <a:lnTo>
                    <a:pt x="1054" y="1079"/>
                  </a:lnTo>
                  <a:lnTo>
                    <a:pt x="1043" y="1082"/>
                  </a:lnTo>
                  <a:lnTo>
                    <a:pt x="1031" y="1088"/>
                  </a:lnTo>
                  <a:lnTo>
                    <a:pt x="1021" y="1095"/>
                  </a:lnTo>
                  <a:lnTo>
                    <a:pt x="1014" y="1105"/>
                  </a:lnTo>
                  <a:lnTo>
                    <a:pt x="1010" y="1114"/>
                  </a:lnTo>
                  <a:lnTo>
                    <a:pt x="1012" y="1121"/>
                  </a:lnTo>
                  <a:lnTo>
                    <a:pt x="1012" y="1130"/>
                  </a:lnTo>
                  <a:lnTo>
                    <a:pt x="1009" y="1140"/>
                  </a:lnTo>
                  <a:lnTo>
                    <a:pt x="1002" y="1163"/>
                  </a:lnTo>
                  <a:lnTo>
                    <a:pt x="1002" y="1180"/>
                  </a:lnTo>
                  <a:lnTo>
                    <a:pt x="1003" y="1198"/>
                  </a:lnTo>
                  <a:lnTo>
                    <a:pt x="1010" y="1215"/>
                  </a:lnTo>
                  <a:lnTo>
                    <a:pt x="1021" y="1236"/>
                  </a:lnTo>
                  <a:lnTo>
                    <a:pt x="1033" y="1238"/>
                  </a:lnTo>
                  <a:lnTo>
                    <a:pt x="1040" y="1240"/>
                  </a:lnTo>
                  <a:lnTo>
                    <a:pt x="1043" y="1243"/>
                  </a:lnTo>
                  <a:lnTo>
                    <a:pt x="1047" y="1245"/>
                  </a:lnTo>
                  <a:lnTo>
                    <a:pt x="1052" y="1247"/>
                  </a:lnTo>
                  <a:lnTo>
                    <a:pt x="1061" y="1243"/>
                  </a:lnTo>
                  <a:lnTo>
                    <a:pt x="1075" y="1236"/>
                  </a:lnTo>
                  <a:lnTo>
                    <a:pt x="1078" y="1234"/>
                  </a:lnTo>
                  <a:lnTo>
                    <a:pt x="1080" y="1234"/>
                  </a:lnTo>
                  <a:lnTo>
                    <a:pt x="1084" y="1234"/>
                  </a:lnTo>
                  <a:lnTo>
                    <a:pt x="1084" y="1234"/>
                  </a:lnTo>
                  <a:lnTo>
                    <a:pt x="1085" y="1234"/>
                  </a:lnTo>
                  <a:lnTo>
                    <a:pt x="1087" y="1234"/>
                  </a:lnTo>
                  <a:lnTo>
                    <a:pt x="1087" y="1233"/>
                  </a:lnTo>
                  <a:lnTo>
                    <a:pt x="1091" y="1229"/>
                  </a:lnTo>
                  <a:lnTo>
                    <a:pt x="1092" y="1224"/>
                  </a:lnTo>
                  <a:lnTo>
                    <a:pt x="1094" y="1219"/>
                  </a:lnTo>
                  <a:lnTo>
                    <a:pt x="1096" y="1213"/>
                  </a:lnTo>
                  <a:lnTo>
                    <a:pt x="1098" y="1210"/>
                  </a:lnTo>
                  <a:lnTo>
                    <a:pt x="1106" y="1201"/>
                  </a:lnTo>
                  <a:lnTo>
                    <a:pt x="1117" y="1196"/>
                  </a:lnTo>
                  <a:lnTo>
                    <a:pt x="1133" y="1194"/>
                  </a:lnTo>
                  <a:lnTo>
                    <a:pt x="1134" y="1198"/>
                  </a:lnTo>
                  <a:lnTo>
                    <a:pt x="1136" y="1199"/>
                  </a:lnTo>
                  <a:lnTo>
                    <a:pt x="1136" y="1201"/>
                  </a:lnTo>
                  <a:lnTo>
                    <a:pt x="1138" y="1201"/>
                  </a:lnTo>
                  <a:lnTo>
                    <a:pt x="1138" y="1199"/>
                  </a:lnTo>
                  <a:lnTo>
                    <a:pt x="1139" y="1199"/>
                  </a:lnTo>
                  <a:lnTo>
                    <a:pt x="1143" y="1199"/>
                  </a:lnTo>
                  <a:lnTo>
                    <a:pt x="1148" y="1198"/>
                  </a:lnTo>
                  <a:lnTo>
                    <a:pt x="1148" y="1213"/>
                  </a:lnTo>
                  <a:lnTo>
                    <a:pt x="1141" y="1220"/>
                  </a:lnTo>
                  <a:lnTo>
                    <a:pt x="1136" y="1233"/>
                  </a:lnTo>
                  <a:lnTo>
                    <a:pt x="1131" y="1250"/>
                  </a:lnTo>
                  <a:lnTo>
                    <a:pt x="1126" y="1266"/>
                  </a:lnTo>
                  <a:lnTo>
                    <a:pt x="1120" y="1278"/>
                  </a:lnTo>
                  <a:lnTo>
                    <a:pt x="1138" y="1278"/>
                  </a:lnTo>
                  <a:lnTo>
                    <a:pt x="1153" y="1276"/>
                  </a:lnTo>
                  <a:lnTo>
                    <a:pt x="1167" y="1276"/>
                  </a:lnTo>
                  <a:lnTo>
                    <a:pt x="1180" y="1278"/>
                  </a:lnTo>
                  <a:lnTo>
                    <a:pt x="1188" y="1283"/>
                  </a:lnTo>
                  <a:lnTo>
                    <a:pt x="1195" y="1294"/>
                  </a:lnTo>
                  <a:lnTo>
                    <a:pt x="1197" y="1309"/>
                  </a:lnTo>
                  <a:lnTo>
                    <a:pt x="1194" y="1320"/>
                  </a:lnTo>
                  <a:lnTo>
                    <a:pt x="1190" y="1334"/>
                  </a:lnTo>
                  <a:lnTo>
                    <a:pt x="1190" y="1348"/>
                  </a:lnTo>
                  <a:lnTo>
                    <a:pt x="1199" y="1357"/>
                  </a:lnTo>
                  <a:lnTo>
                    <a:pt x="1204" y="1363"/>
                  </a:lnTo>
                  <a:lnTo>
                    <a:pt x="1211" y="1370"/>
                  </a:lnTo>
                  <a:lnTo>
                    <a:pt x="1222" y="1376"/>
                  </a:lnTo>
                  <a:lnTo>
                    <a:pt x="1235" y="1379"/>
                  </a:lnTo>
                  <a:lnTo>
                    <a:pt x="1242" y="1370"/>
                  </a:lnTo>
                  <a:lnTo>
                    <a:pt x="1251" y="1367"/>
                  </a:lnTo>
                  <a:lnTo>
                    <a:pt x="1267" y="1367"/>
                  </a:lnTo>
                  <a:lnTo>
                    <a:pt x="1269" y="1370"/>
                  </a:lnTo>
                  <a:lnTo>
                    <a:pt x="1272" y="1374"/>
                  </a:lnTo>
                  <a:lnTo>
                    <a:pt x="1274" y="1376"/>
                  </a:lnTo>
                  <a:lnTo>
                    <a:pt x="1276" y="1376"/>
                  </a:lnTo>
                  <a:lnTo>
                    <a:pt x="1281" y="1377"/>
                  </a:lnTo>
                  <a:lnTo>
                    <a:pt x="1286" y="1379"/>
                  </a:lnTo>
                  <a:lnTo>
                    <a:pt x="1293" y="1365"/>
                  </a:lnTo>
                  <a:lnTo>
                    <a:pt x="1302" y="1355"/>
                  </a:lnTo>
                  <a:lnTo>
                    <a:pt x="1312" y="1346"/>
                  </a:lnTo>
                  <a:lnTo>
                    <a:pt x="1325" y="1339"/>
                  </a:lnTo>
                  <a:lnTo>
                    <a:pt x="1344" y="1336"/>
                  </a:lnTo>
                  <a:lnTo>
                    <a:pt x="1347" y="1334"/>
                  </a:lnTo>
                  <a:lnTo>
                    <a:pt x="1349" y="1334"/>
                  </a:lnTo>
                  <a:lnTo>
                    <a:pt x="1352" y="1334"/>
                  </a:lnTo>
                  <a:lnTo>
                    <a:pt x="1354" y="1334"/>
                  </a:lnTo>
                  <a:lnTo>
                    <a:pt x="1358" y="1336"/>
                  </a:lnTo>
                  <a:lnTo>
                    <a:pt x="1363" y="1336"/>
                  </a:lnTo>
                  <a:lnTo>
                    <a:pt x="1361" y="1339"/>
                  </a:lnTo>
                  <a:lnTo>
                    <a:pt x="1361" y="1343"/>
                  </a:lnTo>
                  <a:lnTo>
                    <a:pt x="1359" y="1343"/>
                  </a:lnTo>
                  <a:lnTo>
                    <a:pt x="1359" y="1344"/>
                  </a:lnTo>
                  <a:lnTo>
                    <a:pt x="1361" y="1344"/>
                  </a:lnTo>
                  <a:lnTo>
                    <a:pt x="1363" y="1346"/>
                  </a:lnTo>
                  <a:lnTo>
                    <a:pt x="1366" y="1348"/>
                  </a:lnTo>
                  <a:lnTo>
                    <a:pt x="1366" y="1344"/>
                  </a:lnTo>
                  <a:lnTo>
                    <a:pt x="1370" y="1341"/>
                  </a:lnTo>
                  <a:lnTo>
                    <a:pt x="1372" y="1339"/>
                  </a:lnTo>
                  <a:lnTo>
                    <a:pt x="1373" y="1337"/>
                  </a:lnTo>
                  <a:lnTo>
                    <a:pt x="1375" y="1336"/>
                  </a:lnTo>
                  <a:lnTo>
                    <a:pt x="1379" y="1334"/>
                  </a:lnTo>
                  <a:lnTo>
                    <a:pt x="1382" y="1332"/>
                  </a:lnTo>
                  <a:lnTo>
                    <a:pt x="1398" y="1346"/>
                  </a:lnTo>
                  <a:lnTo>
                    <a:pt x="1419" y="1353"/>
                  </a:lnTo>
                  <a:lnTo>
                    <a:pt x="1440" y="1355"/>
                  </a:lnTo>
                  <a:lnTo>
                    <a:pt x="1464" y="1353"/>
                  </a:lnTo>
                  <a:lnTo>
                    <a:pt x="1489" y="1351"/>
                  </a:lnTo>
                  <a:lnTo>
                    <a:pt x="1489" y="1355"/>
                  </a:lnTo>
                  <a:lnTo>
                    <a:pt x="1489" y="1357"/>
                  </a:lnTo>
                  <a:lnTo>
                    <a:pt x="1487" y="1358"/>
                  </a:lnTo>
                  <a:lnTo>
                    <a:pt x="1487" y="1358"/>
                  </a:lnTo>
                  <a:lnTo>
                    <a:pt x="1487" y="1360"/>
                  </a:lnTo>
                  <a:lnTo>
                    <a:pt x="1485" y="1363"/>
                  </a:lnTo>
                  <a:lnTo>
                    <a:pt x="1497" y="1367"/>
                  </a:lnTo>
                  <a:lnTo>
                    <a:pt x="1504" y="1372"/>
                  </a:lnTo>
                  <a:lnTo>
                    <a:pt x="1511" y="1377"/>
                  </a:lnTo>
                  <a:lnTo>
                    <a:pt x="1523" y="1383"/>
                  </a:lnTo>
                  <a:lnTo>
                    <a:pt x="1523" y="1393"/>
                  </a:lnTo>
                  <a:lnTo>
                    <a:pt x="1536" y="1397"/>
                  </a:lnTo>
                  <a:lnTo>
                    <a:pt x="1544" y="1398"/>
                  </a:lnTo>
                  <a:lnTo>
                    <a:pt x="1551" y="1405"/>
                  </a:lnTo>
                  <a:lnTo>
                    <a:pt x="1555" y="1416"/>
                  </a:lnTo>
                  <a:lnTo>
                    <a:pt x="1576" y="1418"/>
                  </a:lnTo>
                  <a:lnTo>
                    <a:pt x="1593" y="1419"/>
                  </a:lnTo>
                  <a:lnTo>
                    <a:pt x="1616" y="1421"/>
                  </a:lnTo>
                  <a:lnTo>
                    <a:pt x="1632" y="1442"/>
                  </a:lnTo>
                  <a:lnTo>
                    <a:pt x="1651" y="1461"/>
                  </a:lnTo>
                  <a:lnTo>
                    <a:pt x="1672" y="1477"/>
                  </a:lnTo>
                  <a:lnTo>
                    <a:pt x="1696" y="1489"/>
                  </a:lnTo>
                  <a:lnTo>
                    <a:pt x="1695" y="1496"/>
                  </a:lnTo>
                  <a:lnTo>
                    <a:pt x="1691" y="1500"/>
                  </a:lnTo>
                  <a:lnTo>
                    <a:pt x="1688" y="1505"/>
                  </a:lnTo>
                  <a:lnTo>
                    <a:pt x="1684" y="1508"/>
                  </a:lnTo>
                  <a:lnTo>
                    <a:pt x="1681" y="1514"/>
                  </a:lnTo>
                  <a:lnTo>
                    <a:pt x="1703" y="1514"/>
                  </a:lnTo>
                  <a:lnTo>
                    <a:pt x="1724" y="1521"/>
                  </a:lnTo>
                  <a:lnTo>
                    <a:pt x="1728" y="1533"/>
                  </a:lnTo>
                  <a:lnTo>
                    <a:pt x="1733" y="1531"/>
                  </a:lnTo>
                  <a:lnTo>
                    <a:pt x="1736" y="1529"/>
                  </a:lnTo>
                  <a:lnTo>
                    <a:pt x="1742" y="1531"/>
                  </a:lnTo>
                  <a:lnTo>
                    <a:pt x="1743" y="1531"/>
                  </a:lnTo>
                  <a:lnTo>
                    <a:pt x="1747" y="1533"/>
                  </a:lnTo>
                  <a:lnTo>
                    <a:pt x="1750" y="1535"/>
                  </a:lnTo>
                  <a:lnTo>
                    <a:pt x="1754" y="1536"/>
                  </a:lnTo>
                  <a:lnTo>
                    <a:pt x="1808" y="1540"/>
                  </a:lnTo>
                  <a:lnTo>
                    <a:pt x="1813" y="1545"/>
                  </a:lnTo>
                  <a:lnTo>
                    <a:pt x="1817" y="1555"/>
                  </a:lnTo>
                  <a:lnTo>
                    <a:pt x="1818" y="1564"/>
                  </a:lnTo>
                  <a:lnTo>
                    <a:pt x="1824" y="1571"/>
                  </a:lnTo>
                  <a:lnTo>
                    <a:pt x="1832" y="1573"/>
                  </a:lnTo>
                  <a:lnTo>
                    <a:pt x="1841" y="1573"/>
                  </a:lnTo>
                  <a:lnTo>
                    <a:pt x="1848" y="1571"/>
                  </a:lnTo>
                  <a:lnTo>
                    <a:pt x="1853" y="1578"/>
                  </a:lnTo>
                  <a:lnTo>
                    <a:pt x="1859" y="1583"/>
                  </a:lnTo>
                  <a:lnTo>
                    <a:pt x="1862" y="1589"/>
                  </a:lnTo>
                  <a:lnTo>
                    <a:pt x="1864" y="1596"/>
                  </a:lnTo>
                  <a:lnTo>
                    <a:pt x="1866" y="1604"/>
                  </a:lnTo>
                  <a:lnTo>
                    <a:pt x="1853" y="1620"/>
                  </a:lnTo>
                  <a:lnTo>
                    <a:pt x="1839" y="1639"/>
                  </a:lnTo>
                  <a:lnTo>
                    <a:pt x="1825" y="1660"/>
                  </a:lnTo>
                  <a:lnTo>
                    <a:pt x="1813" y="1681"/>
                  </a:lnTo>
                  <a:lnTo>
                    <a:pt x="1805" y="1697"/>
                  </a:lnTo>
                  <a:lnTo>
                    <a:pt x="1805" y="1707"/>
                  </a:lnTo>
                  <a:lnTo>
                    <a:pt x="1806" y="1721"/>
                  </a:lnTo>
                  <a:lnTo>
                    <a:pt x="1810" y="1737"/>
                  </a:lnTo>
                  <a:lnTo>
                    <a:pt x="1808" y="1751"/>
                  </a:lnTo>
                  <a:lnTo>
                    <a:pt x="1805" y="1760"/>
                  </a:lnTo>
                  <a:lnTo>
                    <a:pt x="1798" y="1774"/>
                  </a:lnTo>
                  <a:lnTo>
                    <a:pt x="1789" y="1789"/>
                  </a:lnTo>
                  <a:lnTo>
                    <a:pt x="1780" y="1805"/>
                  </a:lnTo>
                  <a:lnTo>
                    <a:pt x="1771" y="1817"/>
                  </a:lnTo>
                  <a:lnTo>
                    <a:pt x="1766" y="1824"/>
                  </a:lnTo>
                  <a:lnTo>
                    <a:pt x="1756" y="1828"/>
                  </a:lnTo>
                  <a:lnTo>
                    <a:pt x="1740" y="1830"/>
                  </a:lnTo>
                  <a:lnTo>
                    <a:pt x="1724" y="1831"/>
                  </a:lnTo>
                  <a:lnTo>
                    <a:pt x="1709" y="1835"/>
                  </a:lnTo>
                  <a:lnTo>
                    <a:pt x="1695" y="1840"/>
                  </a:lnTo>
                  <a:lnTo>
                    <a:pt x="1686" y="1850"/>
                  </a:lnTo>
                  <a:lnTo>
                    <a:pt x="1682" y="1856"/>
                  </a:lnTo>
                  <a:lnTo>
                    <a:pt x="1682" y="1859"/>
                  </a:lnTo>
                  <a:lnTo>
                    <a:pt x="1682" y="1863"/>
                  </a:lnTo>
                  <a:lnTo>
                    <a:pt x="1684" y="1868"/>
                  </a:lnTo>
                  <a:lnTo>
                    <a:pt x="1686" y="1873"/>
                  </a:lnTo>
                  <a:lnTo>
                    <a:pt x="1674" y="1873"/>
                  </a:lnTo>
                  <a:lnTo>
                    <a:pt x="1672" y="1896"/>
                  </a:lnTo>
                  <a:lnTo>
                    <a:pt x="1668" y="1915"/>
                  </a:lnTo>
                  <a:lnTo>
                    <a:pt x="1661" y="1931"/>
                  </a:lnTo>
                  <a:lnTo>
                    <a:pt x="1654" y="1946"/>
                  </a:lnTo>
                  <a:lnTo>
                    <a:pt x="1647" y="1966"/>
                  </a:lnTo>
                  <a:lnTo>
                    <a:pt x="1642" y="1966"/>
                  </a:lnTo>
                  <a:lnTo>
                    <a:pt x="1642" y="1959"/>
                  </a:lnTo>
                  <a:lnTo>
                    <a:pt x="1642" y="1955"/>
                  </a:lnTo>
                  <a:lnTo>
                    <a:pt x="1640" y="1950"/>
                  </a:lnTo>
                  <a:lnTo>
                    <a:pt x="1639" y="1946"/>
                  </a:lnTo>
                  <a:lnTo>
                    <a:pt x="1637" y="1948"/>
                  </a:lnTo>
                  <a:lnTo>
                    <a:pt x="1637" y="1948"/>
                  </a:lnTo>
                  <a:lnTo>
                    <a:pt x="1635" y="1948"/>
                  </a:lnTo>
                  <a:lnTo>
                    <a:pt x="1633" y="1950"/>
                  </a:lnTo>
                  <a:lnTo>
                    <a:pt x="1632" y="1950"/>
                  </a:lnTo>
                  <a:lnTo>
                    <a:pt x="1623" y="1971"/>
                  </a:lnTo>
                  <a:lnTo>
                    <a:pt x="1613" y="1985"/>
                  </a:lnTo>
                  <a:lnTo>
                    <a:pt x="1602" y="1997"/>
                  </a:lnTo>
                  <a:lnTo>
                    <a:pt x="1590" y="2011"/>
                  </a:lnTo>
                  <a:lnTo>
                    <a:pt x="1565" y="2006"/>
                  </a:lnTo>
                  <a:lnTo>
                    <a:pt x="1543" y="2001"/>
                  </a:lnTo>
                  <a:lnTo>
                    <a:pt x="1543" y="2008"/>
                  </a:lnTo>
                  <a:lnTo>
                    <a:pt x="1555" y="2015"/>
                  </a:lnTo>
                  <a:lnTo>
                    <a:pt x="1560" y="2025"/>
                  </a:lnTo>
                  <a:lnTo>
                    <a:pt x="1562" y="2035"/>
                  </a:lnTo>
                  <a:lnTo>
                    <a:pt x="1560" y="2048"/>
                  </a:lnTo>
                  <a:lnTo>
                    <a:pt x="1558" y="2062"/>
                  </a:lnTo>
                  <a:lnTo>
                    <a:pt x="1527" y="2063"/>
                  </a:lnTo>
                  <a:lnTo>
                    <a:pt x="1501" y="2070"/>
                  </a:lnTo>
                  <a:lnTo>
                    <a:pt x="1499" y="2074"/>
                  </a:lnTo>
                  <a:lnTo>
                    <a:pt x="1497" y="2079"/>
                  </a:lnTo>
                  <a:lnTo>
                    <a:pt x="1497" y="2086"/>
                  </a:lnTo>
                  <a:lnTo>
                    <a:pt x="1497" y="2093"/>
                  </a:lnTo>
                  <a:lnTo>
                    <a:pt x="1496" y="2097"/>
                  </a:lnTo>
                  <a:lnTo>
                    <a:pt x="1496" y="2098"/>
                  </a:lnTo>
                  <a:lnTo>
                    <a:pt x="1496" y="2102"/>
                  </a:lnTo>
                  <a:lnTo>
                    <a:pt x="1496" y="2105"/>
                  </a:lnTo>
                  <a:lnTo>
                    <a:pt x="1497" y="2112"/>
                  </a:lnTo>
                  <a:lnTo>
                    <a:pt x="1489" y="2112"/>
                  </a:lnTo>
                  <a:lnTo>
                    <a:pt x="1478" y="2114"/>
                  </a:lnTo>
                  <a:lnTo>
                    <a:pt x="1464" y="2114"/>
                  </a:lnTo>
                  <a:lnTo>
                    <a:pt x="1450" y="2116"/>
                  </a:lnTo>
                  <a:lnTo>
                    <a:pt x="1450" y="2123"/>
                  </a:lnTo>
                  <a:lnTo>
                    <a:pt x="1457" y="2126"/>
                  </a:lnTo>
                  <a:lnTo>
                    <a:pt x="1462" y="2130"/>
                  </a:lnTo>
                  <a:lnTo>
                    <a:pt x="1466" y="2131"/>
                  </a:lnTo>
                  <a:lnTo>
                    <a:pt x="1469" y="2133"/>
                  </a:lnTo>
                  <a:lnTo>
                    <a:pt x="1473" y="2137"/>
                  </a:lnTo>
                  <a:lnTo>
                    <a:pt x="1475" y="2140"/>
                  </a:lnTo>
                  <a:lnTo>
                    <a:pt x="1478" y="2145"/>
                  </a:lnTo>
                  <a:lnTo>
                    <a:pt x="1471" y="2147"/>
                  </a:lnTo>
                  <a:lnTo>
                    <a:pt x="1466" y="2149"/>
                  </a:lnTo>
                  <a:lnTo>
                    <a:pt x="1461" y="2151"/>
                  </a:lnTo>
                  <a:lnTo>
                    <a:pt x="1457" y="2152"/>
                  </a:lnTo>
                  <a:lnTo>
                    <a:pt x="1455" y="2158"/>
                  </a:lnTo>
                  <a:lnTo>
                    <a:pt x="1450" y="2168"/>
                  </a:lnTo>
                  <a:lnTo>
                    <a:pt x="1447" y="2179"/>
                  </a:lnTo>
                  <a:lnTo>
                    <a:pt x="1443" y="2189"/>
                  </a:lnTo>
                  <a:lnTo>
                    <a:pt x="1440" y="2191"/>
                  </a:lnTo>
                  <a:lnTo>
                    <a:pt x="1438" y="2191"/>
                  </a:lnTo>
                  <a:lnTo>
                    <a:pt x="1433" y="2193"/>
                  </a:lnTo>
                  <a:lnTo>
                    <a:pt x="1427" y="2193"/>
                  </a:lnTo>
                  <a:lnTo>
                    <a:pt x="1427" y="2198"/>
                  </a:lnTo>
                  <a:lnTo>
                    <a:pt x="1427" y="2201"/>
                  </a:lnTo>
                  <a:lnTo>
                    <a:pt x="1427" y="2203"/>
                  </a:lnTo>
                  <a:lnTo>
                    <a:pt x="1426" y="2205"/>
                  </a:lnTo>
                  <a:lnTo>
                    <a:pt x="1427" y="2207"/>
                  </a:lnTo>
                  <a:lnTo>
                    <a:pt x="1427" y="2208"/>
                  </a:lnTo>
                  <a:lnTo>
                    <a:pt x="1431" y="2215"/>
                  </a:lnTo>
                  <a:lnTo>
                    <a:pt x="1434" y="2221"/>
                  </a:lnTo>
                  <a:lnTo>
                    <a:pt x="1440" y="2224"/>
                  </a:lnTo>
                  <a:lnTo>
                    <a:pt x="1445" y="2227"/>
                  </a:lnTo>
                  <a:lnTo>
                    <a:pt x="1450" y="2231"/>
                  </a:lnTo>
                  <a:lnTo>
                    <a:pt x="1447" y="2243"/>
                  </a:lnTo>
                  <a:lnTo>
                    <a:pt x="1433" y="2250"/>
                  </a:lnTo>
                  <a:lnTo>
                    <a:pt x="1419" y="2264"/>
                  </a:lnTo>
                  <a:lnTo>
                    <a:pt x="1407" y="2282"/>
                  </a:lnTo>
                  <a:lnTo>
                    <a:pt x="1398" y="2299"/>
                  </a:lnTo>
                  <a:lnTo>
                    <a:pt x="1393" y="2315"/>
                  </a:lnTo>
                  <a:lnTo>
                    <a:pt x="1398" y="2320"/>
                  </a:lnTo>
                  <a:lnTo>
                    <a:pt x="1403" y="2325"/>
                  </a:lnTo>
                  <a:lnTo>
                    <a:pt x="1407" y="2330"/>
                  </a:lnTo>
                  <a:lnTo>
                    <a:pt x="1408" y="2339"/>
                  </a:lnTo>
                  <a:lnTo>
                    <a:pt x="1400" y="2341"/>
                  </a:lnTo>
                  <a:lnTo>
                    <a:pt x="1387" y="2348"/>
                  </a:lnTo>
                  <a:lnTo>
                    <a:pt x="1375" y="2358"/>
                  </a:lnTo>
                  <a:lnTo>
                    <a:pt x="1366" y="2369"/>
                  </a:lnTo>
                  <a:lnTo>
                    <a:pt x="1365" y="2372"/>
                  </a:lnTo>
                  <a:lnTo>
                    <a:pt x="1363" y="2376"/>
                  </a:lnTo>
                  <a:lnTo>
                    <a:pt x="1363" y="2379"/>
                  </a:lnTo>
                  <a:lnTo>
                    <a:pt x="1363" y="2385"/>
                  </a:lnTo>
                  <a:lnTo>
                    <a:pt x="1366" y="2385"/>
                  </a:lnTo>
                  <a:lnTo>
                    <a:pt x="1366" y="2381"/>
                  </a:lnTo>
                  <a:lnTo>
                    <a:pt x="1377" y="2369"/>
                  </a:lnTo>
                  <a:lnTo>
                    <a:pt x="1386" y="2357"/>
                  </a:lnTo>
                  <a:lnTo>
                    <a:pt x="1389" y="2358"/>
                  </a:lnTo>
                  <a:lnTo>
                    <a:pt x="1391" y="2358"/>
                  </a:lnTo>
                  <a:lnTo>
                    <a:pt x="1391" y="2360"/>
                  </a:lnTo>
                  <a:lnTo>
                    <a:pt x="1391" y="2360"/>
                  </a:lnTo>
                  <a:lnTo>
                    <a:pt x="1393" y="2362"/>
                  </a:lnTo>
                  <a:lnTo>
                    <a:pt x="1396" y="2371"/>
                  </a:lnTo>
                  <a:lnTo>
                    <a:pt x="1398" y="2381"/>
                  </a:lnTo>
                  <a:lnTo>
                    <a:pt x="1400" y="2393"/>
                  </a:lnTo>
                  <a:lnTo>
                    <a:pt x="1401" y="2404"/>
                  </a:lnTo>
                  <a:lnTo>
                    <a:pt x="1407" y="2404"/>
                  </a:lnTo>
                  <a:lnTo>
                    <a:pt x="1408" y="2404"/>
                  </a:lnTo>
                  <a:lnTo>
                    <a:pt x="1412" y="2404"/>
                  </a:lnTo>
                  <a:lnTo>
                    <a:pt x="1412" y="2406"/>
                  </a:lnTo>
                  <a:lnTo>
                    <a:pt x="1414" y="2406"/>
                  </a:lnTo>
                  <a:lnTo>
                    <a:pt x="1414" y="2407"/>
                  </a:lnTo>
                  <a:lnTo>
                    <a:pt x="1417" y="2411"/>
                  </a:lnTo>
                  <a:lnTo>
                    <a:pt x="1414" y="2413"/>
                  </a:lnTo>
                  <a:lnTo>
                    <a:pt x="1412" y="2414"/>
                  </a:lnTo>
                  <a:lnTo>
                    <a:pt x="1412" y="2416"/>
                  </a:lnTo>
                  <a:lnTo>
                    <a:pt x="1410" y="2416"/>
                  </a:lnTo>
                  <a:lnTo>
                    <a:pt x="1408" y="2418"/>
                  </a:lnTo>
                  <a:lnTo>
                    <a:pt x="1405" y="2419"/>
                  </a:lnTo>
                  <a:lnTo>
                    <a:pt x="1389" y="2423"/>
                  </a:lnTo>
                  <a:lnTo>
                    <a:pt x="1373" y="2419"/>
                  </a:lnTo>
                  <a:lnTo>
                    <a:pt x="1358" y="2411"/>
                  </a:lnTo>
                  <a:lnTo>
                    <a:pt x="1342" y="2399"/>
                  </a:lnTo>
                  <a:lnTo>
                    <a:pt x="1328" y="2385"/>
                  </a:lnTo>
                  <a:lnTo>
                    <a:pt x="1318" y="2371"/>
                  </a:lnTo>
                  <a:lnTo>
                    <a:pt x="1312" y="2357"/>
                  </a:lnTo>
                  <a:lnTo>
                    <a:pt x="1316" y="2357"/>
                  </a:lnTo>
                  <a:lnTo>
                    <a:pt x="1328" y="2369"/>
                  </a:lnTo>
                  <a:lnTo>
                    <a:pt x="1340" y="2379"/>
                  </a:lnTo>
                  <a:lnTo>
                    <a:pt x="1354" y="2388"/>
                  </a:lnTo>
                  <a:lnTo>
                    <a:pt x="1354" y="2381"/>
                  </a:lnTo>
                  <a:lnTo>
                    <a:pt x="1335" y="2371"/>
                  </a:lnTo>
                  <a:lnTo>
                    <a:pt x="1319" y="2357"/>
                  </a:lnTo>
                  <a:lnTo>
                    <a:pt x="1309" y="2337"/>
                  </a:lnTo>
                  <a:lnTo>
                    <a:pt x="1302" y="2315"/>
                  </a:lnTo>
                  <a:lnTo>
                    <a:pt x="1298" y="2292"/>
                  </a:lnTo>
                  <a:lnTo>
                    <a:pt x="1300" y="2266"/>
                  </a:lnTo>
                  <a:lnTo>
                    <a:pt x="1302" y="2241"/>
                  </a:lnTo>
                  <a:lnTo>
                    <a:pt x="1307" y="2219"/>
                  </a:lnTo>
                  <a:lnTo>
                    <a:pt x="1314" y="2198"/>
                  </a:lnTo>
                  <a:lnTo>
                    <a:pt x="1321" y="2180"/>
                  </a:lnTo>
                  <a:lnTo>
                    <a:pt x="1331" y="2180"/>
                  </a:lnTo>
                  <a:lnTo>
                    <a:pt x="1340" y="2145"/>
                  </a:lnTo>
                  <a:lnTo>
                    <a:pt x="1335" y="2145"/>
                  </a:lnTo>
                  <a:lnTo>
                    <a:pt x="1335" y="2142"/>
                  </a:lnTo>
                  <a:lnTo>
                    <a:pt x="1331" y="2145"/>
                  </a:lnTo>
                  <a:lnTo>
                    <a:pt x="1328" y="2149"/>
                  </a:lnTo>
                  <a:lnTo>
                    <a:pt x="1326" y="2152"/>
                  </a:lnTo>
                  <a:lnTo>
                    <a:pt x="1323" y="2156"/>
                  </a:lnTo>
                  <a:lnTo>
                    <a:pt x="1316" y="2158"/>
                  </a:lnTo>
                  <a:lnTo>
                    <a:pt x="1316" y="2154"/>
                  </a:lnTo>
                  <a:lnTo>
                    <a:pt x="1328" y="2081"/>
                  </a:lnTo>
                  <a:lnTo>
                    <a:pt x="1326" y="2074"/>
                  </a:lnTo>
                  <a:lnTo>
                    <a:pt x="1323" y="2062"/>
                  </a:lnTo>
                  <a:lnTo>
                    <a:pt x="1325" y="2051"/>
                  </a:lnTo>
                  <a:lnTo>
                    <a:pt x="1337" y="2009"/>
                  </a:lnTo>
                  <a:lnTo>
                    <a:pt x="1347" y="1966"/>
                  </a:lnTo>
                  <a:lnTo>
                    <a:pt x="1356" y="1919"/>
                  </a:lnTo>
                  <a:lnTo>
                    <a:pt x="1366" y="1873"/>
                  </a:lnTo>
                  <a:lnTo>
                    <a:pt x="1372" y="1843"/>
                  </a:lnTo>
                  <a:lnTo>
                    <a:pt x="1373" y="1812"/>
                  </a:lnTo>
                  <a:lnTo>
                    <a:pt x="1375" y="1782"/>
                  </a:lnTo>
                  <a:lnTo>
                    <a:pt x="1379" y="1754"/>
                  </a:lnTo>
                  <a:lnTo>
                    <a:pt x="1344" y="1741"/>
                  </a:lnTo>
                  <a:lnTo>
                    <a:pt x="1314" y="1721"/>
                  </a:lnTo>
                  <a:lnTo>
                    <a:pt x="1290" y="1695"/>
                  </a:lnTo>
                  <a:lnTo>
                    <a:pt x="1270" y="1667"/>
                  </a:lnTo>
                  <a:lnTo>
                    <a:pt x="1263" y="1651"/>
                  </a:lnTo>
                  <a:lnTo>
                    <a:pt x="1258" y="1636"/>
                  </a:lnTo>
                  <a:lnTo>
                    <a:pt x="1253" y="1618"/>
                  </a:lnTo>
                  <a:lnTo>
                    <a:pt x="1246" y="1604"/>
                  </a:lnTo>
                  <a:lnTo>
                    <a:pt x="1235" y="1594"/>
                  </a:lnTo>
                  <a:lnTo>
                    <a:pt x="1232" y="1590"/>
                  </a:lnTo>
                  <a:lnTo>
                    <a:pt x="1227" y="1590"/>
                  </a:lnTo>
                  <a:lnTo>
                    <a:pt x="1223" y="1589"/>
                  </a:lnTo>
                  <a:lnTo>
                    <a:pt x="1220" y="1585"/>
                  </a:lnTo>
                  <a:lnTo>
                    <a:pt x="1216" y="1582"/>
                  </a:lnTo>
                  <a:lnTo>
                    <a:pt x="1220" y="1575"/>
                  </a:lnTo>
                  <a:lnTo>
                    <a:pt x="1220" y="1569"/>
                  </a:lnTo>
                  <a:lnTo>
                    <a:pt x="1220" y="1562"/>
                  </a:lnTo>
                  <a:lnTo>
                    <a:pt x="1220" y="1555"/>
                  </a:lnTo>
                  <a:lnTo>
                    <a:pt x="1229" y="1550"/>
                  </a:lnTo>
                  <a:lnTo>
                    <a:pt x="1235" y="1545"/>
                  </a:lnTo>
                  <a:lnTo>
                    <a:pt x="1244" y="1540"/>
                  </a:lnTo>
                  <a:lnTo>
                    <a:pt x="1244" y="1536"/>
                  </a:lnTo>
                  <a:lnTo>
                    <a:pt x="1235" y="1536"/>
                  </a:lnTo>
                  <a:lnTo>
                    <a:pt x="1230" y="1535"/>
                  </a:lnTo>
                  <a:lnTo>
                    <a:pt x="1225" y="1535"/>
                  </a:lnTo>
                  <a:lnTo>
                    <a:pt x="1220" y="1533"/>
                  </a:lnTo>
                  <a:lnTo>
                    <a:pt x="1227" y="1517"/>
                  </a:lnTo>
                  <a:lnTo>
                    <a:pt x="1232" y="1501"/>
                  </a:lnTo>
                  <a:lnTo>
                    <a:pt x="1239" y="1486"/>
                  </a:lnTo>
                  <a:lnTo>
                    <a:pt x="1251" y="1473"/>
                  </a:lnTo>
                  <a:lnTo>
                    <a:pt x="1265" y="1461"/>
                  </a:lnTo>
                  <a:lnTo>
                    <a:pt x="1277" y="1447"/>
                  </a:lnTo>
                  <a:lnTo>
                    <a:pt x="1276" y="1437"/>
                  </a:lnTo>
                  <a:lnTo>
                    <a:pt x="1276" y="1423"/>
                  </a:lnTo>
                  <a:lnTo>
                    <a:pt x="1274" y="1409"/>
                  </a:lnTo>
                  <a:lnTo>
                    <a:pt x="1269" y="1400"/>
                  </a:lnTo>
                  <a:lnTo>
                    <a:pt x="1262" y="1390"/>
                  </a:lnTo>
                  <a:lnTo>
                    <a:pt x="1255" y="1379"/>
                  </a:lnTo>
                  <a:lnTo>
                    <a:pt x="1248" y="1379"/>
                  </a:lnTo>
                  <a:lnTo>
                    <a:pt x="1246" y="1381"/>
                  </a:lnTo>
                  <a:lnTo>
                    <a:pt x="1244" y="1383"/>
                  </a:lnTo>
                  <a:lnTo>
                    <a:pt x="1242" y="1384"/>
                  </a:lnTo>
                  <a:lnTo>
                    <a:pt x="1239" y="1386"/>
                  </a:lnTo>
                  <a:lnTo>
                    <a:pt x="1241" y="1390"/>
                  </a:lnTo>
                  <a:lnTo>
                    <a:pt x="1241" y="1393"/>
                  </a:lnTo>
                  <a:lnTo>
                    <a:pt x="1241" y="1393"/>
                  </a:lnTo>
                  <a:lnTo>
                    <a:pt x="1241" y="1395"/>
                  </a:lnTo>
                  <a:lnTo>
                    <a:pt x="1241" y="1395"/>
                  </a:lnTo>
                  <a:lnTo>
                    <a:pt x="1239" y="1398"/>
                  </a:lnTo>
                  <a:lnTo>
                    <a:pt x="1237" y="1398"/>
                  </a:lnTo>
                  <a:lnTo>
                    <a:pt x="1235" y="1400"/>
                  </a:lnTo>
                  <a:lnTo>
                    <a:pt x="1234" y="1400"/>
                  </a:lnTo>
                  <a:lnTo>
                    <a:pt x="1232" y="1400"/>
                  </a:lnTo>
                  <a:lnTo>
                    <a:pt x="1229" y="1402"/>
                  </a:lnTo>
                  <a:lnTo>
                    <a:pt x="1220" y="1395"/>
                  </a:lnTo>
                  <a:lnTo>
                    <a:pt x="1204" y="1386"/>
                  </a:lnTo>
                  <a:lnTo>
                    <a:pt x="1188" y="1377"/>
                  </a:lnTo>
                  <a:lnTo>
                    <a:pt x="1173" y="1370"/>
                  </a:lnTo>
                  <a:lnTo>
                    <a:pt x="1162" y="1367"/>
                  </a:lnTo>
                  <a:lnTo>
                    <a:pt x="1153" y="1346"/>
                  </a:lnTo>
                  <a:lnTo>
                    <a:pt x="1145" y="1334"/>
                  </a:lnTo>
                  <a:lnTo>
                    <a:pt x="1136" y="1325"/>
                  </a:lnTo>
                  <a:lnTo>
                    <a:pt x="1127" y="1322"/>
                  </a:lnTo>
                  <a:lnTo>
                    <a:pt x="1113" y="1318"/>
                  </a:lnTo>
                  <a:lnTo>
                    <a:pt x="1098" y="1313"/>
                  </a:lnTo>
                  <a:lnTo>
                    <a:pt x="1078" y="1306"/>
                  </a:lnTo>
                  <a:lnTo>
                    <a:pt x="1066" y="1297"/>
                  </a:lnTo>
                  <a:lnTo>
                    <a:pt x="1056" y="1288"/>
                  </a:lnTo>
                  <a:lnTo>
                    <a:pt x="1040" y="1281"/>
                  </a:lnTo>
                  <a:lnTo>
                    <a:pt x="1030" y="1281"/>
                  </a:lnTo>
                  <a:lnTo>
                    <a:pt x="1023" y="1285"/>
                  </a:lnTo>
                  <a:lnTo>
                    <a:pt x="1017" y="1288"/>
                  </a:lnTo>
                  <a:lnTo>
                    <a:pt x="1010" y="1292"/>
                  </a:lnTo>
                  <a:lnTo>
                    <a:pt x="1002" y="1290"/>
                  </a:lnTo>
                  <a:lnTo>
                    <a:pt x="998" y="1288"/>
                  </a:lnTo>
                  <a:lnTo>
                    <a:pt x="995" y="1285"/>
                  </a:lnTo>
                  <a:lnTo>
                    <a:pt x="991" y="1281"/>
                  </a:lnTo>
                  <a:lnTo>
                    <a:pt x="986" y="1276"/>
                  </a:lnTo>
                  <a:lnTo>
                    <a:pt x="982" y="1273"/>
                  </a:lnTo>
                  <a:lnTo>
                    <a:pt x="979" y="1271"/>
                  </a:lnTo>
                  <a:lnTo>
                    <a:pt x="956" y="1267"/>
                  </a:lnTo>
                  <a:lnTo>
                    <a:pt x="953" y="1264"/>
                  </a:lnTo>
                  <a:lnTo>
                    <a:pt x="949" y="1261"/>
                  </a:lnTo>
                  <a:lnTo>
                    <a:pt x="946" y="1257"/>
                  </a:lnTo>
                  <a:lnTo>
                    <a:pt x="942" y="1254"/>
                  </a:lnTo>
                  <a:lnTo>
                    <a:pt x="941" y="1252"/>
                  </a:lnTo>
                  <a:lnTo>
                    <a:pt x="921" y="1255"/>
                  </a:lnTo>
                  <a:lnTo>
                    <a:pt x="918" y="1254"/>
                  </a:lnTo>
                  <a:lnTo>
                    <a:pt x="913" y="1247"/>
                  </a:lnTo>
                  <a:lnTo>
                    <a:pt x="904" y="1240"/>
                  </a:lnTo>
                  <a:lnTo>
                    <a:pt x="897" y="1231"/>
                  </a:lnTo>
                  <a:lnTo>
                    <a:pt x="890" y="1224"/>
                  </a:lnTo>
                  <a:lnTo>
                    <a:pt x="886" y="1220"/>
                  </a:lnTo>
                  <a:lnTo>
                    <a:pt x="893" y="1198"/>
                  </a:lnTo>
                  <a:lnTo>
                    <a:pt x="874" y="1177"/>
                  </a:lnTo>
                  <a:lnTo>
                    <a:pt x="857" y="1154"/>
                  </a:lnTo>
                  <a:lnTo>
                    <a:pt x="839" y="1130"/>
                  </a:lnTo>
                  <a:lnTo>
                    <a:pt x="822" y="1105"/>
                  </a:lnTo>
                  <a:lnTo>
                    <a:pt x="818" y="1103"/>
                  </a:lnTo>
                  <a:lnTo>
                    <a:pt x="813" y="1102"/>
                  </a:lnTo>
                  <a:lnTo>
                    <a:pt x="810" y="1102"/>
                  </a:lnTo>
                  <a:lnTo>
                    <a:pt x="804" y="1100"/>
                  </a:lnTo>
                  <a:lnTo>
                    <a:pt x="803" y="1098"/>
                  </a:lnTo>
                  <a:lnTo>
                    <a:pt x="796" y="1089"/>
                  </a:lnTo>
                  <a:lnTo>
                    <a:pt x="792" y="1079"/>
                  </a:lnTo>
                  <a:lnTo>
                    <a:pt x="789" y="1069"/>
                  </a:lnTo>
                  <a:lnTo>
                    <a:pt x="783" y="1058"/>
                  </a:lnTo>
                  <a:lnTo>
                    <a:pt x="775" y="1053"/>
                  </a:lnTo>
                  <a:lnTo>
                    <a:pt x="771" y="1049"/>
                  </a:lnTo>
                  <a:lnTo>
                    <a:pt x="768" y="1046"/>
                  </a:lnTo>
                  <a:lnTo>
                    <a:pt x="764" y="1044"/>
                  </a:lnTo>
                  <a:lnTo>
                    <a:pt x="764" y="1063"/>
                  </a:lnTo>
                  <a:lnTo>
                    <a:pt x="769" y="1070"/>
                  </a:lnTo>
                  <a:lnTo>
                    <a:pt x="780" y="1082"/>
                  </a:lnTo>
                  <a:lnTo>
                    <a:pt x="790" y="1096"/>
                  </a:lnTo>
                  <a:lnTo>
                    <a:pt x="803" y="1114"/>
                  </a:lnTo>
                  <a:lnTo>
                    <a:pt x="813" y="1131"/>
                  </a:lnTo>
                  <a:lnTo>
                    <a:pt x="824" y="1149"/>
                  </a:lnTo>
                  <a:lnTo>
                    <a:pt x="832" y="1165"/>
                  </a:lnTo>
                  <a:lnTo>
                    <a:pt x="836" y="1175"/>
                  </a:lnTo>
                  <a:lnTo>
                    <a:pt x="836" y="1182"/>
                  </a:lnTo>
                  <a:lnTo>
                    <a:pt x="834" y="1185"/>
                  </a:lnTo>
                  <a:lnTo>
                    <a:pt x="832" y="1187"/>
                  </a:lnTo>
                  <a:lnTo>
                    <a:pt x="832" y="1189"/>
                  </a:lnTo>
                  <a:lnTo>
                    <a:pt x="829" y="1191"/>
                  </a:lnTo>
                  <a:lnTo>
                    <a:pt x="829" y="1184"/>
                  </a:lnTo>
                  <a:lnTo>
                    <a:pt x="827" y="1178"/>
                  </a:lnTo>
                  <a:lnTo>
                    <a:pt x="827" y="1175"/>
                  </a:lnTo>
                  <a:lnTo>
                    <a:pt x="825" y="1171"/>
                  </a:lnTo>
                  <a:lnTo>
                    <a:pt x="822" y="1171"/>
                  </a:lnTo>
                  <a:lnTo>
                    <a:pt x="820" y="1171"/>
                  </a:lnTo>
                  <a:lnTo>
                    <a:pt x="818" y="1171"/>
                  </a:lnTo>
                  <a:lnTo>
                    <a:pt x="817" y="1171"/>
                  </a:lnTo>
                  <a:lnTo>
                    <a:pt x="815" y="1171"/>
                  </a:lnTo>
                  <a:lnTo>
                    <a:pt x="810" y="1171"/>
                  </a:lnTo>
                  <a:lnTo>
                    <a:pt x="806" y="1159"/>
                  </a:lnTo>
                  <a:lnTo>
                    <a:pt x="803" y="1147"/>
                  </a:lnTo>
                  <a:lnTo>
                    <a:pt x="797" y="1137"/>
                  </a:lnTo>
                  <a:lnTo>
                    <a:pt x="789" y="1128"/>
                  </a:lnTo>
                  <a:lnTo>
                    <a:pt x="778" y="1121"/>
                  </a:lnTo>
                  <a:lnTo>
                    <a:pt x="768" y="1114"/>
                  </a:lnTo>
                  <a:lnTo>
                    <a:pt x="759" y="1102"/>
                  </a:lnTo>
                  <a:lnTo>
                    <a:pt x="762" y="1100"/>
                  </a:lnTo>
                  <a:lnTo>
                    <a:pt x="764" y="1100"/>
                  </a:lnTo>
                  <a:lnTo>
                    <a:pt x="764" y="1100"/>
                  </a:lnTo>
                  <a:lnTo>
                    <a:pt x="766" y="1100"/>
                  </a:lnTo>
                  <a:lnTo>
                    <a:pt x="766" y="1098"/>
                  </a:lnTo>
                  <a:lnTo>
                    <a:pt x="766" y="1096"/>
                  </a:lnTo>
                  <a:lnTo>
                    <a:pt x="768" y="1095"/>
                  </a:lnTo>
                  <a:lnTo>
                    <a:pt x="755" y="1086"/>
                  </a:lnTo>
                  <a:lnTo>
                    <a:pt x="749" y="1075"/>
                  </a:lnTo>
                  <a:lnTo>
                    <a:pt x="743" y="1063"/>
                  </a:lnTo>
                  <a:lnTo>
                    <a:pt x="740" y="1049"/>
                  </a:lnTo>
                  <a:lnTo>
                    <a:pt x="733" y="1037"/>
                  </a:lnTo>
                  <a:lnTo>
                    <a:pt x="724" y="1027"/>
                  </a:lnTo>
                  <a:lnTo>
                    <a:pt x="714" y="1021"/>
                  </a:lnTo>
                  <a:lnTo>
                    <a:pt x="701" y="1016"/>
                  </a:lnTo>
                  <a:lnTo>
                    <a:pt x="691" y="1009"/>
                  </a:lnTo>
                  <a:lnTo>
                    <a:pt x="684" y="1000"/>
                  </a:lnTo>
                  <a:lnTo>
                    <a:pt x="680" y="990"/>
                  </a:lnTo>
                  <a:lnTo>
                    <a:pt x="675" y="979"/>
                  </a:lnTo>
                  <a:lnTo>
                    <a:pt x="663" y="962"/>
                  </a:lnTo>
                  <a:lnTo>
                    <a:pt x="653" y="950"/>
                  </a:lnTo>
                  <a:lnTo>
                    <a:pt x="642" y="939"/>
                  </a:lnTo>
                  <a:lnTo>
                    <a:pt x="635" y="927"/>
                  </a:lnTo>
                  <a:lnTo>
                    <a:pt x="630" y="911"/>
                  </a:lnTo>
                  <a:lnTo>
                    <a:pt x="626" y="890"/>
                  </a:lnTo>
                  <a:lnTo>
                    <a:pt x="625" y="861"/>
                  </a:lnTo>
                  <a:lnTo>
                    <a:pt x="625" y="854"/>
                  </a:lnTo>
                  <a:lnTo>
                    <a:pt x="626" y="840"/>
                  </a:lnTo>
                  <a:lnTo>
                    <a:pt x="626" y="821"/>
                  </a:lnTo>
                  <a:lnTo>
                    <a:pt x="626" y="798"/>
                  </a:lnTo>
                  <a:lnTo>
                    <a:pt x="626" y="777"/>
                  </a:lnTo>
                  <a:lnTo>
                    <a:pt x="628" y="760"/>
                  </a:lnTo>
                  <a:lnTo>
                    <a:pt x="630" y="749"/>
                  </a:lnTo>
                  <a:lnTo>
                    <a:pt x="635" y="747"/>
                  </a:lnTo>
                  <a:lnTo>
                    <a:pt x="639" y="747"/>
                  </a:lnTo>
                  <a:lnTo>
                    <a:pt x="642" y="747"/>
                  </a:lnTo>
                  <a:lnTo>
                    <a:pt x="646" y="747"/>
                  </a:lnTo>
                  <a:lnTo>
                    <a:pt x="649" y="749"/>
                  </a:lnTo>
                  <a:lnTo>
                    <a:pt x="651" y="753"/>
                  </a:lnTo>
                  <a:lnTo>
                    <a:pt x="654" y="756"/>
                  </a:lnTo>
                  <a:lnTo>
                    <a:pt x="656" y="760"/>
                  </a:lnTo>
                  <a:lnTo>
                    <a:pt x="656" y="740"/>
                  </a:lnTo>
                  <a:lnTo>
                    <a:pt x="644" y="726"/>
                  </a:lnTo>
                  <a:lnTo>
                    <a:pt x="630" y="712"/>
                  </a:lnTo>
                  <a:lnTo>
                    <a:pt x="614" y="702"/>
                  </a:lnTo>
                  <a:lnTo>
                    <a:pt x="614" y="711"/>
                  </a:lnTo>
                  <a:lnTo>
                    <a:pt x="621" y="716"/>
                  </a:lnTo>
                  <a:lnTo>
                    <a:pt x="628" y="721"/>
                  </a:lnTo>
                  <a:lnTo>
                    <a:pt x="635" y="726"/>
                  </a:lnTo>
                  <a:lnTo>
                    <a:pt x="640" y="733"/>
                  </a:lnTo>
                  <a:lnTo>
                    <a:pt x="640" y="737"/>
                  </a:lnTo>
                  <a:lnTo>
                    <a:pt x="639" y="737"/>
                  </a:lnTo>
                  <a:lnTo>
                    <a:pt x="639" y="739"/>
                  </a:lnTo>
                  <a:lnTo>
                    <a:pt x="639" y="739"/>
                  </a:lnTo>
                  <a:lnTo>
                    <a:pt x="637" y="740"/>
                  </a:lnTo>
                  <a:lnTo>
                    <a:pt x="633" y="742"/>
                  </a:lnTo>
                  <a:lnTo>
                    <a:pt x="632" y="744"/>
                  </a:lnTo>
                  <a:lnTo>
                    <a:pt x="626" y="744"/>
                  </a:lnTo>
                  <a:lnTo>
                    <a:pt x="621" y="744"/>
                  </a:lnTo>
                  <a:lnTo>
                    <a:pt x="619" y="744"/>
                  </a:lnTo>
                  <a:lnTo>
                    <a:pt x="619" y="742"/>
                  </a:lnTo>
                  <a:lnTo>
                    <a:pt x="618" y="742"/>
                  </a:lnTo>
                  <a:lnTo>
                    <a:pt x="618" y="742"/>
                  </a:lnTo>
                  <a:lnTo>
                    <a:pt x="614" y="740"/>
                  </a:lnTo>
                  <a:lnTo>
                    <a:pt x="602" y="725"/>
                  </a:lnTo>
                  <a:lnTo>
                    <a:pt x="591" y="709"/>
                  </a:lnTo>
                  <a:lnTo>
                    <a:pt x="583" y="691"/>
                  </a:lnTo>
                  <a:lnTo>
                    <a:pt x="591" y="691"/>
                  </a:lnTo>
                  <a:lnTo>
                    <a:pt x="595" y="693"/>
                  </a:lnTo>
                  <a:lnTo>
                    <a:pt x="598" y="693"/>
                  </a:lnTo>
                  <a:lnTo>
                    <a:pt x="602" y="693"/>
                  </a:lnTo>
                  <a:lnTo>
                    <a:pt x="605" y="691"/>
                  </a:lnTo>
                  <a:lnTo>
                    <a:pt x="591" y="686"/>
                  </a:lnTo>
                  <a:lnTo>
                    <a:pt x="583" y="678"/>
                  </a:lnTo>
                  <a:lnTo>
                    <a:pt x="576" y="667"/>
                  </a:lnTo>
                  <a:lnTo>
                    <a:pt x="570" y="655"/>
                  </a:lnTo>
                  <a:lnTo>
                    <a:pt x="567" y="643"/>
                  </a:lnTo>
                  <a:lnTo>
                    <a:pt x="562" y="632"/>
                  </a:lnTo>
                  <a:lnTo>
                    <a:pt x="555" y="623"/>
                  </a:lnTo>
                  <a:lnTo>
                    <a:pt x="544" y="618"/>
                  </a:lnTo>
                  <a:lnTo>
                    <a:pt x="548" y="595"/>
                  </a:lnTo>
                  <a:lnTo>
                    <a:pt x="536" y="582"/>
                  </a:lnTo>
                  <a:lnTo>
                    <a:pt x="525" y="566"/>
                  </a:lnTo>
                  <a:lnTo>
                    <a:pt x="516" y="550"/>
                  </a:lnTo>
                  <a:lnTo>
                    <a:pt x="504" y="534"/>
                  </a:lnTo>
                  <a:lnTo>
                    <a:pt x="490" y="522"/>
                  </a:lnTo>
                  <a:lnTo>
                    <a:pt x="471" y="513"/>
                  </a:lnTo>
                  <a:lnTo>
                    <a:pt x="448" y="508"/>
                  </a:lnTo>
                  <a:lnTo>
                    <a:pt x="429" y="499"/>
                  </a:lnTo>
                  <a:lnTo>
                    <a:pt x="415" y="487"/>
                  </a:lnTo>
                  <a:lnTo>
                    <a:pt x="399" y="473"/>
                  </a:lnTo>
                  <a:lnTo>
                    <a:pt x="384" y="465"/>
                  </a:lnTo>
                  <a:lnTo>
                    <a:pt x="352" y="465"/>
                  </a:lnTo>
                  <a:lnTo>
                    <a:pt x="342" y="459"/>
                  </a:lnTo>
                  <a:lnTo>
                    <a:pt x="333" y="452"/>
                  </a:lnTo>
                  <a:lnTo>
                    <a:pt x="323" y="447"/>
                  </a:lnTo>
                  <a:lnTo>
                    <a:pt x="307" y="445"/>
                  </a:lnTo>
                  <a:lnTo>
                    <a:pt x="307" y="468"/>
                  </a:lnTo>
                  <a:lnTo>
                    <a:pt x="289" y="477"/>
                  </a:lnTo>
                  <a:lnTo>
                    <a:pt x="274" y="486"/>
                  </a:lnTo>
                  <a:lnTo>
                    <a:pt x="253" y="491"/>
                  </a:lnTo>
                  <a:lnTo>
                    <a:pt x="258" y="475"/>
                  </a:lnTo>
                  <a:lnTo>
                    <a:pt x="265" y="459"/>
                  </a:lnTo>
                  <a:lnTo>
                    <a:pt x="275" y="445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5" y="433"/>
                  </a:lnTo>
                  <a:lnTo>
                    <a:pt x="262" y="444"/>
                  </a:lnTo>
                  <a:lnTo>
                    <a:pt x="251" y="458"/>
                  </a:lnTo>
                  <a:lnTo>
                    <a:pt x="244" y="473"/>
                  </a:lnTo>
                  <a:lnTo>
                    <a:pt x="239" y="489"/>
                  </a:lnTo>
                  <a:lnTo>
                    <a:pt x="232" y="506"/>
                  </a:lnTo>
                  <a:lnTo>
                    <a:pt x="221" y="522"/>
                  </a:lnTo>
                  <a:lnTo>
                    <a:pt x="214" y="529"/>
                  </a:lnTo>
                  <a:lnTo>
                    <a:pt x="200" y="540"/>
                  </a:lnTo>
                  <a:lnTo>
                    <a:pt x="183" y="550"/>
                  </a:lnTo>
                  <a:lnTo>
                    <a:pt x="162" y="562"/>
                  </a:lnTo>
                  <a:lnTo>
                    <a:pt x="141" y="576"/>
                  </a:lnTo>
                  <a:lnTo>
                    <a:pt x="120" y="589"/>
                  </a:lnTo>
                  <a:lnTo>
                    <a:pt x="99" y="599"/>
                  </a:lnTo>
                  <a:lnTo>
                    <a:pt x="83" y="606"/>
                  </a:lnTo>
                  <a:lnTo>
                    <a:pt x="73" y="609"/>
                  </a:lnTo>
                  <a:lnTo>
                    <a:pt x="73" y="606"/>
                  </a:lnTo>
                  <a:lnTo>
                    <a:pt x="77" y="606"/>
                  </a:lnTo>
                  <a:lnTo>
                    <a:pt x="89" y="594"/>
                  </a:lnTo>
                  <a:lnTo>
                    <a:pt x="104" y="583"/>
                  </a:lnTo>
                  <a:lnTo>
                    <a:pt x="122" y="573"/>
                  </a:lnTo>
                  <a:lnTo>
                    <a:pt x="139" y="562"/>
                  </a:lnTo>
                  <a:lnTo>
                    <a:pt x="155" y="550"/>
                  </a:lnTo>
                  <a:lnTo>
                    <a:pt x="167" y="536"/>
                  </a:lnTo>
                  <a:lnTo>
                    <a:pt x="176" y="520"/>
                  </a:lnTo>
                  <a:lnTo>
                    <a:pt x="179" y="499"/>
                  </a:lnTo>
                  <a:lnTo>
                    <a:pt x="166" y="503"/>
                  </a:lnTo>
                  <a:lnTo>
                    <a:pt x="157" y="506"/>
                  </a:lnTo>
                  <a:lnTo>
                    <a:pt x="145" y="510"/>
                  </a:lnTo>
                  <a:lnTo>
                    <a:pt x="145" y="506"/>
                  </a:lnTo>
                  <a:lnTo>
                    <a:pt x="145" y="503"/>
                  </a:lnTo>
                  <a:lnTo>
                    <a:pt x="145" y="503"/>
                  </a:lnTo>
                  <a:lnTo>
                    <a:pt x="143" y="501"/>
                  </a:lnTo>
                  <a:lnTo>
                    <a:pt x="143" y="501"/>
                  </a:lnTo>
                  <a:lnTo>
                    <a:pt x="141" y="501"/>
                  </a:lnTo>
                  <a:lnTo>
                    <a:pt x="138" y="499"/>
                  </a:lnTo>
                  <a:lnTo>
                    <a:pt x="136" y="501"/>
                  </a:lnTo>
                  <a:lnTo>
                    <a:pt x="134" y="503"/>
                  </a:lnTo>
                  <a:lnTo>
                    <a:pt x="132" y="505"/>
                  </a:lnTo>
                  <a:lnTo>
                    <a:pt x="131" y="505"/>
                  </a:lnTo>
                  <a:lnTo>
                    <a:pt x="127" y="506"/>
                  </a:lnTo>
                  <a:lnTo>
                    <a:pt x="122" y="506"/>
                  </a:lnTo>
                  <a:lnTo>
                    <a:pt x="120" y="496"/>
                  </a:lnTo>
                  <a:lnTo>
                    <a:pt x="115" y="482"/>
                  </a:lnTo>
                  <a:lnTo>
                    <a:pt x="111" y="472"/>
                  </a:lnTo>
                  <a:lnTo>
                    <a:pt x="108" y="475"/>
                  </a:lnTo>
                  <a:lnTo>
                    <a:pt x="106" y="477"/>
                  </a:lnTo>
                  <a:lnTo>
                    <a:pt x="104" y="477"/>
                  </a:lnTo>
                  <a:lnTo>
                    <a:pt x="101" y="477"/>
                  </a:lnTo>
                  <a:lnTo>
                    <a:pt x="99" y="475"/>
                  </a:lnTo>
                  <a:lnTo>
                    <a:pt x="82" y="463"/>
                  </a:lnTo>
                  <a:lnTo>
                    <a:pt x="68" y="445"/>
                  </a:lnTo>
                  <a:lnTo>
                    <a:pt x="57" y="426"/>
                  </a:lnTo>
                  <a:lnTo>
                    <a:pt x="63" y="416"/>
                  </a:lnTo>
                  <a:lnTo>
                    <a:pt x="68" y="403"/>
                  </a:lnTo>
                  <a:lnTo>
                    <a:pt x="73" y="393"/>
                  </a:lnTo>
                  <a:lnTo>
                    <a:pt x="80" y="384"/>
                  </a:lnTo>
                  <a:lnTo>
                    <a:pt x="92" y="377"/>
                  </a:lnTo>
                  <a:lnTo>
                    <a:pt x="103" y="374"/>
                  </a:lnTo>
                  <a:lnTo>
                    <a:pt x="113" y="369"/>
                  </a:lnTo>
                  <a:lnTo>
                    <a:pt x="120" y="362"/>
                  </a:lnTo>
                  <a:lnTo>
                    <a:pt x="125" y="351"/>
                  </a:lnTo>
                  <a:lnTo>
                    <a:pt x="125" y="334"/>
                  </a:lnTo>
                  <a:lnTo>
                    <a:pt x="127" y="332"/>
                  </a:lnTo>
                  <a:lnTo>
                    <a:pt x="129" y="332"/>
                  </a:lnTo>
                  <a:lnTo>
                    <a:pt x="129" y="330"/>
                  </a:lnTo>
                  <a:lnTo>
                    <a:pt x="129" y="328"/>
                  </a:lnTo>
                  <a:lnTo>
                    <a:pt x="131" y="327"/>
                  </a:lnTo>
                  <a:lnTo>
                    <a:pt x="115" y="327"/>
                  </a:lnTo>
                  <a:lnTo>
                    <a:pt x="111" y="330"/>
                  </a:lnTo>
                  <a:lnTo>
                    <a:pt x="110" y="332"/>
                  </a:lnTo>
                  <a:lnTo>
                    <a:pt x="108" y="334"/>
                  </a:lnTo>
                  <a:lnTo>
                    <a:pt x="104" y="335"/>
                  </a:lnTo>
                  <a:lnTo>
                    <a:pt x="101" y="337"/>
                  </a:lnTo>
                  <a:lnTo>
                    <a:pt x="96" y="337"/>
                  </a:lnTo>
                  <a:lnTo>
                    <a:pt x="85" y="334"/>
                  </a:lnTo>
                  <a:lnTo>
                    <a:pt x="70" y="328"/>
                  </a:lnTo>
                  <a:lnTo>
                    <a:pt x="52" y="325"/>
                  </a:lnTo>
                  <a:lnTo>
                    <a:pt x="38" y="318"/>
                  </a:lnTo>
                  <a:lnTo>
                    <a:pt x="35" y="292"/>
                  </a:lnTo>
                  <a:lnTo>
                    <a:pt x="42" y="292"/>
                  </a:lnTo>
                  <a:lnTo>
                    <a:pt x="45" y="290"/>
                  </a:lnTo>
                  <a:lnTo>
                    <a:pt x="50" y="288"/>
                  </a:lnTo>
                  <a:lnTo>
                    <a:pt x="54" y="287"/>
                  </a:lnTo>
                  <a:lnTo>
                    <a:pt x="57" y="287"/>
                  </a:lnTo>
                  <a:lnTo>
                    <a:pt x="61" y="283"/>
                  </a:lnTo>
                  <a:lnTo>
                    <a:pt x="64" y="280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3" y="276"/>
                  </a:lnTo>
                  <a:lnTo>
                    <a:pt x="63" y="276"/>
                  </a:lnTo>
                  <a:lnTo>
                    <a:pt x="61" y="273"/>
                  </a:lnTo>
                  <a:lnTo>
                    <a:pt x="77" y="273"/>
                  </a:lnTo>
                  <a:lnTo>
                    <a:pt x="78" y="271"/>
                  </a:lnTo>
                  <a:lnTo>
                    <a:pt x="80" y="271"/>
                  </a:lnTo>
                  <a:lnTo>
                    <a:pt x="82" y="269"/>
                  </a:lnTo>
                  <a:lnTo>
                    <a:pt x="83" y="269"/>
                  </a:lnTo>
                  <a:lnTo>
                    <a:pt x="87" y="269"/>
                  </a:lnTo>
                  <a:lnTo>
                    <a:pt x="92" y="274"/>
                  </a:lnTo>
                  <a:lnTo>
                    <a:pt x="97" y="278"/>
                  </a:lnTo>
                  <a:lnTo>
                    <a:pt x="103" y="283"/>
                  </a:lnTo>
                  <a:lnTo>
                    <a:pt x="106" y="288"/>
                  </a:lnTo>
                  <a:lnTo>
                    <a:pt x="118" y="283"/>
                  </a:lnTo>
                  <a:lnTo>
                    <a:pt x="118" y="276"/>
                  </a:lnTo>
                  <a:lnTo>
                    <a:pt x="115" y="271"/>
                  </a:lnTo>
                  <a:lnTo>
                    <a:pt x="113" y="266"/>
                  </a:lnTo>
                  <a:lnTo>
                    <a:pt x="111" y="260"/>
                  </a:lnTo>
                  <a:lnTo>
                    <a:pt x="110" y="255"/>
                  </a:lnTo>
                  <a:lnTo>
                    <a:pt x="106" y="250"/>
                  </a:lnTo>
                  <a:lnTo>
                    <a:pt x="94" y="236"/>
                  </a:lnTo>
                  <a:lnTo>
                    <a:pt x="80" y="225"/>
                  </a:lnTo>
                  <a:lnTo>
                    <a:pt x="64" y="215"/>
                  </a:lnTo>
                  <a:lnTo>
                    <a:pt x="50" y="205"/>
                  </a:lnTo>
                  <a:lnTo>
                    <a:pt x="42" y="189"/>
                  </a:lnTo>
                  <a:lnTo>
                    <a:pt x="45" y="184"/>
                  </a:lnTo>
                  <a:lnTo>
                    <a:pt x="47" y="178"/>
                  </a:lnTo>
                  <a:lnTo>
                    <a:pt x="49" y="173"/>
                  </a:lnTo>
                  <a:lnTo>
                    <a:pt x="70" y="175"/>
                  </a:lnTo>
                  <a:lnTo>
                    <a:pt x="90" y="173"/>
                  </a:lnTo>
                  <a:lnTo>
                    <a:pt x="106" y="164"/>
                  </a:lnTo>
                  <a:lnTo>
                    <a:pt x="111" y="152"/>
                  </a:lnTo>
                  <a:lnTo>
                    <a:pt x="115" y="140"/>
                  </a:lnTo>
                  <a:lnTo>
                    <a:pt x="118" y="129"/>
                  </a:lnTo>
                  <a:lnTo>
                    <a:pt x="131" y="119"/>
                  </a:lnTo>
                  <a:lnTo>
                    <a:pt x="148" y="110"/>
                  </a:lnTo>
                  <a:lnTo>
                    <a:pt x="167" y="105"/>
                  </a:lnTo>
                  <a:lnTo>
                    <a:pt x="183" y="98"/>
                  </a:lnTo>
                  <a:lnTo>
                    <a:pt x="199" y="88"/>
                  </a:lnTo>
                  <a:lnTo>
                    <a:pt x="204" y="91"/>
                  </a:lnTo>
                  <a:lnTo>
                    <a:pt x="207" y="93"/>
                  </a:lnTo>
                  <a:lnTo>
                    <a:pt x="207" y="96"/>
                  </a:lnTo>
                  <a:lnTo>
                    <a:pt x="209" y="98"/>
                  </a:lnTo>
                  <a:lnTo>
                    <a:pt x="209" y="102"/>
                  </a:lnTo>
                  <a:lnTo>
                    <a:pt x="211" y="103"/>
                  </a:lnTo>
                  <a:lnTo>
                    <a:pt x="214" y="107"/>
                  </a:lnTo>
                  <a:lnTo>
                    <a:pt x="218" y="110"/>
                  </a:lnTo>
                  <a:lnTo>
                    <a:pt x="223" y="110"/>
                  </a:lnTo>
                  <a:lnTo>
                    <a:pt x="227" y="110"/>
                  </a:lnTo>
                  <a:lnTo>
                    <a:pt x="230" y="109"/>
                  </a:lnTo>
                  <a:lnTo>
                    <a:pt x="234" y="107"/>
                  </a:lnTo>
                  <a:lnTo>
                    <a:pt x="237" y="107"/>
                  </a:lnTo>
                  <a:lnTo>
                    <a:pt x="241" y="107"/>
                  </a:lnTo>
                  <a:lnTo>
                    <a:pt x="244" y="109"/>
                  </a:lnTo>
                  <a:lnTo>
                    <a:pt x="248" y="112"/>
                  </a:lnTo>
                  <a:lnTo>
                    <a:pt x="253" y="117"/>
                  </a:lnTo>
                  <a:lnTo>
                    <a:pt x="256" y="121"/>
                  </a:lnTo>
                  <a:lnTo>
                    <a:pt x="260" y="124"/>
                  </a:lnTo>
                  <a:lnTo>
                    <a:pt x="265" y="126"/>
                  </a:lnTo>
                  <a:lnTo>
                    <a:pt x="270" y="128"/>
                  </a:lnTo>
                  <a:lnTo>
                    <a:pt x="275" y="126"/>
                  </a:lnTo>
                  <a:lnTo>
                    <a:pt x="279" y="126"/>
                  </a:lnTo>
                  <a:lnTo>
                    <a:pt x="282" y="124"/>
                  </a:lnTo>
                  <a:lnTo>
                    <a:pt x="288" y="122"/>
                  </a:lnTo>
                  <a:lnTo>
                    <a:pt x="291" y="122"/>
                  </a:lnTo>
                  <a:lnTo>
                    <a:pt x="302" y="126"/>
                  </a:lnTo>
                  <a:lnTo>
                    <a:pt x="317" y="131"/>
                  </a:lnTo>
                  <a:lnTo>
                    <a:pt x="331" y="138"/>
                  </a:lnTo>
                  <a:lnTo>
                    <a:pt x="345" y="142"/>
                  </a:lnTo>
                  <a:lnTo>
                    <a:pt x="375" y="138"/>
                  </a:lnTo>
                  <a:lnTo>
                    <a:pt x="394" y="147"/>
                  </a:lnTo>
                  <a:lnTo>
                    <a:pt x="412" y="159"/>
                  </a:lnTo>
                  <a:lnTo>
                    <a:pt x="429" y="170"/>
                  </a:lnTo>
                  <a:lnTo>
                    <a:pt x="448" y="180"/>
                  </a:lnTo>
                  <a:lnTo>
                    <a:pt x="471" y="184"/>
                  </a:lnTo>
                  <a:lnTo>
                    <a:pt x="471" y="177"/>
                  </a:lnTo>
                  <a:lnTo>
                    <a:pt x="466" y="171"/>
                  </a:lnTo>
                  <a:lnTo>
                    <a:pt x="461" y="164"/>
                  </a:lnTo>
                  <a:lnTo>
                    <a:pt x="455" y="157"/>
                  </a:lnTo>
                  <a:lnTo>
                    <a:pt x="452" y="149"/>
                  </a:lnTo>
                  <a:lnTo>
                    <a:pt x="473" y="147"/>
                  </a:lnTo>
                  <a:lnTo>
                    <a:pt x="487" y="143"/>
                  </a:lnTo>
                  <a:lnTo>
                    <a:pt x="499" y="136"/>
                  </a:lnTo>
                  <a:lnTo>
                    <a:pt x="509" y="129"/>
                  </a:lnTo>
                  <a:lnTo>
                    <a:pt x="520" y="121"/>
                  </a:lnTo>
                  <a:lnTo>
                    <a:pt x="532" y="115"/>
                  </a:lnTo>
                  <a:lnTo>
                    <a:pt x="548" y="112"/>
                  </a:lnTo>
                  <a:lnTo>
                    <a:pt x="551" y="114"/>
                  </a:lnTo>
                  <a:lnTo>
                    <a:pt x="557" y="115"/>
                  </a:lnTo>
                  <a:lnTo>
                    <a:pt x="560" y="117"/>
                  </a:lnTo>
                  <a:lnTo>
                    <a:pt x="563" y="119"/>
                  </a:lnTo>
                  <a:lnTo>
                    <a:pt x="557" y="119"/>
                  </a:lnTo>
                  <a:lnTo>
                    <a:pt x="539" y="133"/>
                  </a:lnTo>
                  <a:lnTo>
                    <a:pt x="520" y="145"/>
                  </a:lnTo>
                  <a:lnTo>
                    <a:pt x="499" y="154"/>
                  </a:lnTo>
                  <a:lnTo>
                    <a:pt x="499" y="161"/>
                  </a:lnTo>
                  <a:lnTo>
                    <a:pt x="518" y="164"/>
                  </a:lnTo>
                  <a:lnTo>
                    <a:pt x="527" y="154"/>
                  </a:lnTo>
                  <a:lnTo>
                    <a:pt x="536" y="149"/>
                  </a:lnTo>
                  <a:lnTo>
                    <a:pt x="548" y="147"/>
                  </a:lnTo>
                  <a:lnTo>
                    <a:pt x="560" y="147"/>
                  </a:lnTo>
                  <a:lnTo>
                    <a:pt x="576" y="145"/>
                  </a:lnTo>
                  <a:lnTo>
                    <a:pt x="577" y="140"/>
                  </a:lnTo>
                  <a:lnTo>
                    <a:pt x="579" y="135"/>
                  </a:lnTo>
                  <a:lnTo>
                    <a:pt x="583" y="129"/>
                  </a:lnTo>
                  <a:lnTo>
                    <a:pt x="586" y="126"/>
                  </a:lnTo>
                  <a:lnTo>
                    <a:pt x="591" y="138"/>
                  </a:lnTo>
                  <a:lnTo>
                    <a:pt x="597" y="147"/>
                  </a:lnTo>
                  <a:lnTo>
                    <a:pt x="605" y="154"/>
                  </a:lnTo>
                  <a:lnTo>
                    <a:pt x="618" y="157"/>
                  </a:lnTo>
                  <a:lnTo>
                    <a:pt x="621" y="154"/>
                  </a:lnTo>
                  <a:lnTo>
                    <a:pt x="623" y="152"/>
                  </a:lnTo>
                  <a:lnTo>
                    <a:pt x="626" y="150"/>
                  </a:lnTo>
                  <a:lnTo>
                    <a:pt x="628" y="149"/>
                  </a:lnTo>
                  <a:lnTo>
                    <a:pt x="632" y="149"/>
                  </a:lnTo>
                  <a:lnTo>
                    <a:pt x="633" y="149"/>
                  </a:lnTo>
                  <a:lnTo>
                    <a:pt x="637" y="154"/>
                  </a:lnTo>
                  <a:lnTo>
                    <a:pt x="639" y="157"/>
                  </a:lnTo>
                  <a:lnTo>
                    <a:pt x="640" y="161"/>
                  </a:lnTo>
                  <a:lnTo>
                    <a:pt x="646" y="159"/>
                  </a:lnTo>
                  <a:lnTo>
                    <a:pt x="651" y="156"/>
                  </a:lnTo>
                  <a:lnTo>
                    <a:pt x="654" y="152"/>
                  </a:lnTo>
                  <a:lnTo>
                    <a:pt x="659" y="150"/>
                  </a:lnTo>
                  <a:lnTo>
                    <a:pt x="663" y="149"/>
                  </a:lnTo>
                  <a:lnTo>
                    <a:pt x="682" y="154"/>
                  </a:lnTo>
                  <a:lnTo>
                    <a:pt x="698" y="166"/>
                  </a:lnTo>
                  <a:lnTo>
                    <a:pt x="714" y="178"/>
                  </a:lnTo>
                  <a:lnTo>
                    <a:pt x="729" y="189"/>
                  </a:lnTo>
                  <a:lnTo>
                    <a:pt x="735" y="189"/>
                  </a:lnTo>
                  <a:lnTo>
                    <a:pt x="740" y="189"/>
                  </a:lnTo>
                  <a:lnTo>
                    <a:pt x="743" y="187"/>
                  </a:lnTo>
                  <a:lnTo>
                    <a:pt x="749" y="185"/>
                  </a:lnTo>
                  <a:lnTo>
                    <a:pt x="752" y="184"/>
                  </a:lnTo>
                  <a:lnTo>
                    <a:pt x="755" y="184"/>
                  </a:lnTo>
                  <a:lnTo>
                    <a:pt x="759" y="187"/>
                  </a:lnTo>
                  <a:lnTo>
                    <a:pt x="762" y="191"/>
                  </a:lnTo>
                  <a:lnTo>
                    <a:pt x="766" y="196"/>
                  </a:lnTo>
                  <a:lnTo>
                    <a:pt x="769" y="203"/>
                  </a:lnTo>
                  <a:lnTo>
                    <a:pt x="771" y="206"/>
                  </a:lnTo>
                  <a:lnTo>
                    <a:pt x="768" y="208"/>
                  </a:lnTo>
                  <a:lnTo>
                    <a:pt x="764" y="210"/>
                  </a:lnTo>
                  <a:lnTo>
                    <a:pt x="764" y="210"/>
                  </a:lnTo>
                  <a:lnTo>
                    <a:pt x="762" y="211"/>
                  </a:lnTo>
                  <a:lnTo>
                    <a:pt x="762" y="213"/>
                  </a:lnTo>
                  <a:lnTo>
                    <a:pt x="761" y="215"/>
                  </a:lnTo>
                  <a:lnTo>
                    <a:pt x="759" y="218"/>
                  </a:lnTo>
                  <a:lnTo>
                    <a:pt x="771" y="218"/>
                  </a:lnTo>
                  <a:lnTo>
                    <a:pt x="787" y="220"/>
                  </a:lnTo>
                  <a:lnTo>
                    <a:pt x="803" y="220"/>
                  </a:lnTo>
                  <a:lnTo>
                    <a:pt x="817" y="220"/>
                  </a:lnTo>
                  <a:lnTo>
                    <a:pt x="825" y="222"/>
                  </a:lnTo>
                  <a:lnTo>
                    <a:pt x="834" y="232"/>
                  </a:lnTo>
                  <a:lnTo>
                    <a:pt x="843" y="243"/>
                  </a:lnTo>
                  <a:lnTo>
                    <a:pt x="851" y="253"/>
                  </a:lnTo>
                  <a:lnTo>
                    <a:pt x="851" y="218"/>
                  </a:lnTo>
                  <a:lnTo>
                    <a:pt x="860" y="218"/>
                  </a:lnTo>
                  <a:lnTo>
                    <a:pt x="867" y="218"/>
                  </a:lnTo>
                  <a:lnTo>
                    <a:pt x="872" y="217"/>
                  </a:lnTo>
                  <a:lnTo>
                    <a:pt x="879" y="215"/>
                  </a:lnTo>
                  <a:lnTo>
                    <a:pt x="879" y="211"/>
                  </a:lnTo>
                  <a:lnTo>
                    <a:pt x="848" y="211"/>
                  </a:lnTo>
                  <a:lnTo>
                    <a:pt x="846" y="206"/>
                  </a:lnTo>
                  <a:lnTo>
                    <a:pt x="845" y="205"/>
                  </a:lnTo>
                  <a:lnTo>
                    <a:pt x="843" y="201"/>
                  </a:lnTo>
                  <a:lnTo>
                    <a:pt x="841" y="198"/>
                  </a:lnTo>
                  <a:lnTo>
                    <a:pt x="841" y="192"/>
                  </a:lnTo>
                  <a:lnTo>
                    <a:pt x="845" y="192"/>
                  </a:lnTo>
                  <a:lnTo>
                    <a:pt x="845" y="189"/>
                  </a:lnTo>
                  <a:lnTo>
                    <a:pt x="890" y="184"/>
                  </a:lnTo>
                  <a:lnTo>
                    <a:pt x="890" y="196"/>
                  </a:lnTo>
                  <a:lnTo>
                    <a:pt x="895" y="199"/>
                  </a:lnTo>
                  <a:lnTo>
                    <a:pt x="899" y="205"/>
                  </a:lnTo>
                  <a:lnTo>
                    <a:pt x="902" y="208"/>
                  </a:lnTo>
                  <a:lnTo>
                    <a:pt x="906" y="215"/>
                  </a:lnTo>
                  <a:lnTo>
                    <a:pt x="925" y="215"/>
                  </a:lnTo>
                  <a:lnTo>
                    <a:pt x="937" y="218"/>
                  </a:lnTo>
                  <a:lnTo>
                    <a:pt x="949" y="220"/>
                  </a:lnTo>
                  <a:lnTo>
                    <a:pt x="961" y="222"/>
                  </a:lnTo>
                  <a:lnTo>
                    <a:pt x="979" y="222"/>
                  </a:lnTo>
                  <a:lnTo>
                    <a:pt x="981" y="220"/>
                  </a:lnTo>
                  <a:lnTo>
                    <a:pt x="982" y="218"/>
                  </a:lnTo>
                  <a:lnTo>
                    <a:pt x="984" y="217"/>
                  </a:lnTo>
                  <a:lnTo>
                    <a:pt x="986" y="215"/>
                  </a:lnTo>
                  <a:lnTo>
                    <a:pt x="986" y="203"/>
                  </a:lnTo>
                  <a:lnTo>
                    <a:pt x="1009" y="203"/>
                  </a:lnTo>
                  <a:lnTo>
                    <a:pt x="1016" y="218"/>
                  </a:lnTo>
                  <a:lnTo>
                    <a:pt x="1024" y="234"/>
                  </a:lnTo>
                  <a:lnTo>
                    <a:pt x="1026" y="227"/>
                  </a:lnTo>
                  <a:lnTo>
                    <a:pt x="1026" y="224"/>
                  </a:lnTo>
                  <a:lnTo>
                    <a:pt x="1028" y="218"/>
                  </a:lnTo>
                  <a:lnTo>
                    <a:pt x="1028" y="215"/>
                  </a:lnTo>
                  <a:lnTo>
                    <a:pt x="1040" y="215"/>
                  </a:lnTo>
                  <a:lnTo>
                    <a:pt x="1040" y="201"/>
                  </a:lnTo>
                  <a:lnTo>
                    <a:pt x="1040" y="185"/>
                  </a:lnTo>
                  <a:lnTo>
                    <a:pt x="1042" y="171"/>
                  </a:lnTo>
                  <a:lnTo>
                    <a:pt x="1040" y="164"/>
                  </a:lnTo>
                  <a:lnTo>
                    <a:pt x="1028" y="150"/>
                  </a:lnTo>
                  <a:lnTo>
                    <a:pt x="1019" y="135"/>
                  </a:lnTo>
                  <a:lnTo>
                    <a:pt x="1017" y="117"/>
                  </a:lnTo>
                  <a:lnTo>
                    <a:pt x="1021" y="100"/>
                  </a:lnTo>
                  <a:lnTo>
                    <a:pt x="1033" y="81"/>
                  </a:lnTo>
                  <a:lnTo>
                    <a:pt x="1042" y="77"/>
                  </a:lnTo>
                  <a:lnTo>
                    <a:pt x="1052" y="74"/>
                  </a:lnTo>
                  <a:lnTo>
                    <a:pt x="1063" y="72"/>
                  </a:lnTo>
                  <a:close/>
                  <a:moveTo>
                    <a:pt x="851" y="23"/>
                  </a:moveTo>
                  <a:lnTo>
                    <a:pt x="872" y="37"/>
                  </a:lnTo>
                  <a:lnTo>
                    <a:pt x="885" y="54"/>
                  </a:lnTo>
                  <a:lnTo>
                    <a:pt x="892" y="75"/>
                  </a:lnTo>
                  <a:lnTo>
                    <a:pt x="897" y="102"/>
                  </a:lnTo>
                  <a:lnTo>
                    <a:pt x="902" y="129"/>
                  </a:lnTo>
                  <a:lnTo>
                    <a:pt x="918" y="131"/>
                  </a:lnTo>
                  <a:lnTo>
                    <a:pt x="928" y="133"/>
                  </a:lnTo>
                  <a:lnTo>
                    <a:pt x="937" y="140"/>
                  </a:lnTo>
                  <a:lnTo>
                    <a:pt x="942" y="149"/>
                  </a:lnTo>
                  <a:lnTo>
                    <a:pt x="944" y="164"/>
                  </a:lnTo>
                  <a:lnTo>
                    <a:pt x="941" y="164"/>
                  </a:lnTo>
                  <a:lnTo>
                    <a:pt x="939" y="163"/>
                  </a:lnTo>
                  <a:lnTo>
                    <a:pt x="937" y="161"/>
                  </a:lnTo>
                  <a:lnTo>
                    <a:pt x="935" y="159"/>
                  </a:lnTo>
                  <a:lnTo>
                    <a:pt x="932" y="157"/>
                  </a:lnTo>
                  <a:lnTo>
                    <a:pt x="932" y="164"/>
                  </a:lnTo>
                  <a:lnTo>
                    <a:pt x="935" y="168"/>
                  </a:lnTo>
                  <a:lnTo>
                    <a:pt x="937" y="170"/>
                  </a:lnTo>
                  <a:lnTo>
                    <a:pt x="939" y="170"/>
                  </a:lnTo>
                  <a:lnTo>
                    <a:pt x="939" y="173"/>
                  </a:lnTo>
                  <a:lnTo>
                    <a:pt x="939" y="175"/>
                  </a:lnTo>
                  <a:lnTo>
                    <a:pt x="941" y="180"/>
                  </a:lnTo>
                  <a:lnTo>
                    <a:pt x="932" y="182"/>
                  </a:lnTo>
                  <a:lnTo>
                    <a:pt x="923" y="184"/>
                  </a:lnTo>
                  <a:lnTo>
                    <a:pt x="913" y="184"/>
                  </a:lnTo>
                  <a:lnTo>
                    <a:pt x="895" y="177"/>
                  </a:lnTo>
                  <a:lnTo>
                    <a:pt x="878" y="175"/>
                  </a:lnTo>
                  <a:lnTo>
                    <a:pt x="858" y="178"/>
                  </a:lnTo>
                  <a:lnTo>
                    <a:pt x="839" y="184"/>
                  </a:lnTo>
                  <a:lnTo>
                    <a:pt x="820" y="187"/>
                  </a:lnTo>
                  <a:lnTo>
                    <a:pt x="799" y="187"/>
                  </a:lnTo>
                  <a:lnTo>
                    <a:pt x="775" y="180"/>
                  </a:lnTo>
                  <a:lnTo>
                    <a:pt x="762" y="177"/>
                  </a:lnTo>
                  <a:lnTo>
                    <a:pt x="752" y="175"/>
                  </a:lnTo>
                  <a:lnTo>
                    <a:pt x="743" y="173"/>
                  </a:lnTo>
                  <a:lnTo>
                    <a:pt x="735" y="168"/>
                  </a:lnTo>
                  <a:lnTo>
                    <a:pt x="729" y="157"/>
                  </a:lnTo>
                  <a:lnTo>
                    <a:pt x="733" y="157"/>
                  </a:lnTo>
                  <a:lnTo>
                    <a:pt x="742" y="149"/>
                  </a:lnTo>
                  <a:lnTo>
                    <a:pt x="755" y="145"/>
                  </a:lnTo>
                  <a:lnTo>
                    <a:pt x="771" y="143"/>
                  </a:lnTo>
                  <a:lnTo>
                    <a:pt x="787" y="142"/>
                  </a:lnTo>
                  <a:lnTo>
                    <a:pt x="787" y="138"/>
                  </a:lnTo>
                  <a:lnTo>
                    <a:pt x="780" y="133"/>
                  </a:lnTo>
                  <a:lnTo>
                    <a:pt x="775" y="129"/>
                  </a:lnTo>
                  <a:lnTo>
                    <a:pt x="768" y="128"/>
                  </a:lnTo>
                  <a:lnTo>
                    <a:pt x="755" y="126"/>
                  </a:lnTo>
                  <a:lnTo>
                    <a:pt x="749" y="126"/>
                  </a:lnTo>
                  <a:lnTo>
                    <a:pt x="736" y="126"/>
                  </a:lnTo>
                  <a:lnTo>
                    <a:pt x="721" y="126"/>
                  </a:lnTo>
                  <a:lnTo>
                    <a:pt x="719" y="115"/>
                  </a:lnTo>
                  <a:lnTo>
                    <a:pt x="714" y="105"/>
                  </a:lnTo>
                  <a:lnTo>
                    <a:pt x="710" y="96"/>
                  </a:lnTo>
                  <a:lnTo>
                    <a:pt x="707" y="86"/>
                  </a:lnTo>
                  <a:lnTo>
                    <a:pt x="707" y="68"/>
                  </a:lnTo>
                  <a:lnTo>
                    <a:pt x="714" y="58"/>
                  </a:lnTo>
                  <a:lnTo>
                    <a:pt x="721" y="46"/>
                  </a:lnTo>
                  <a:lnTo>
                    <a:pt x="729" y="35"/>
                  </a:lnTo>
                  <a:lnTo>
                    <a:pt x="740" y="28"/>
                  </a:lnTo>
                  <a:lnTo>
                    <a:pt x="752" y="30"/>
                  </a:lnTo>
                  <a:lnTo>
                    <a:pt x="755" y="30"/>
                  </a:lnTo>
                  <a:lnTo>
                    <a:pt x="755" y="33"/>
                  </a:lnTo>
                  <a:lnTo>
                    <a:pt x="755" y="35"/>
                  </a:lnTo>
                  <a:lnTo>
                    <a:pt x="754" y="35"/>
                  </a:lnTo>
                  <a:lnTo>
                    <a:pt x="754" y="37"/>
                  </a:lnTo>
                  <a:lnTo>
                    <a:pt x="754" y="37"/>
                  </a:lnTo>
                  <a:lnTo>
                    <a:pt x="755" y="39"/>
                  </a:lnTo>
                  <a:lnTo>
                    <a:pt x="755" y="42"/>
                  </a:lnTo>
                  <a:lnTo>
                    <a:pt x="764" y="42"/>
                  </a:lnTo>
                  <a:lnTo>
                    <a:pt x="776" y="42"/>
                  </a:lnTo>
                  <a:lnTo>
                    <a:pt x="787" y="42"/>
                  </a:lnTo>
                  <a:lnTo>
                    <a:pt x="794" y="42"/>
                  </a:lnTo>
                  <a:lnTo>
                    <a:pt x="797" y="44"/>
                  </a:lnTo>
                  <a:lnTo>
                    <a:pt x="799" y="46"/>
                  </a:lnTo>
                  <a:lnTo>
                    <a:pt x="801" y="49"/>
                  </a:lnTo>
                  <a:lnTo>
                    <a:pt x="803" y="53"/>
                  </a:lnTo>
                  <a:lnTo>
                    <a:pt x="806" y="54"/>
                  </a:lnTo>
                  <a:lnTo>
                    <a:pt x="810" y="58"/>
                  </a:lnTo>
                  <a:lnTo>
                    <a:pt x="811" y="53"/>
                  </a:lnTo>
                  <a:lnTo>
                    <a:pt x="813" y="51"/>
                  </a:lnTo>
                  <a:lnTo>
                    <a:pt x="817" y="49"/>
                  </a:lnTo>
                  <a:lnTo>
                    <a:pt x="818" y="47"/>
                  </a:lnTo>
                  <a:lnTo>
                    <a:pt x="824" y="47"/>
                  </a:lnTo>
                  <a:lnTo>
                    <a:pt x="829" y="46"/>
                  </a:lnTo>
                  <a:lnTo>
                    <a:pt x="836" y="60"/>
                  </a:lnTo>
                  <a:lnTo>
                    <a:pt x="843" y="70"/>
                  </a:lnTo>
                  <a:lnTo>
                    <a:pt x="848" y="77"/>
                  </a:lnTo>
                  <a:lnTo>
                    <a:pt x="850" y="72"/>
                  </a:lnTo>
                  <a:lnTo>
                    <a:pt x="851" y="67"/>
                  </a:lnTo>
                  <a:lnTo>
                    <a:pt x="851" y="61"/>
                  </a:lnTo>
                  <a:lnTo>
                    <a:pt x="851" y="54"/>
                  </a:lnTo>
                  <a:lnTo>
                    <a:pt x="845" y="44"/>
                  </a:lnTo>
                  <a:lnTo>
                    <a:pt x="846" y="33"/>
                  </a:lnTo>
                  <a:lnTo>
                    <a:pt x="851" y="23"/>
                  </a:lnTo>
                  <a:close/>
                  <a:moveTo>
                    <a:pt x="871" y="7"/>
                  </a:moveTo>
                  <a:lnTo>
                    <a:pt x="879" y="7"/>
                  </a:lnTo>
                  <a:lnTo>
                    <a:pt x="886" y="9"/>
                  </a:lnTo>
                  <a:lnTo>
                    <a:pt x="893" y="11"/>
                  </a:lnTo>
                  <a:lnTo>
                    <a:pt x="899" y="14"/>
                  </a:lnTo>
                  <a:lnTo>
                    <a:pt x="900" y="19"/>
                  </a:lnTo>
                  <a:lnTo>
                    <a:pt x="900" y="23"/>
                  </a:lnTo>
                  <a:lnTo>
                    <a:pt x="902" y="28"/>
                  </a:lnTo>
                  <a:lnTo>
                    <a:pt x="902" y="35"/>
                  </a:lnTo>
                  <a:lnTo>
                    <a:pt x="897" y="35"/>
                  </a:lnTo>
                  <a:lnTo>
                    <a:pt x="893" y="37"/>
                  </a:lnTo>
                  <a:lnTo>
                    <a:pt x="888" y="37"/>
                  </a:lnTo>
                  <a:lnTo>
                    <a:pt x="883" y="39"/>
                  </a:lnTo>
                  <a:lnTo>
                    <a:pt x="874" y="30"/>
                  </a:lnTo>
                  <a:lnTo>
                    <a:pt x="864" y="23"/>
                  </a:lnTo>
                  <a:lnTo>
                    <a:pt x="871" y="7"/>
                  </a:lnTo>
                  <a:close/>
                  <a:moveTo>
                    <a:pt x="4266" y="0"/>
                  </a:moveTo>
                  <a:lnTo>
                    <a:pt x="4285" y="0"/>
                  </a:lnTo>
                  <a:lnTo>
                    <a:pt x="4301" y="4"/>
                  </a:lnTo>
                  <a:lnTo>
                    <a:pt x="4316" y="7"/>
                  </a:lnTo>
                  <a:lnTo>
                    <a:pt x="4320" y="23"/>
                  </a:lnTo>
                  <a:lnTo>
                    <a:pt x="4269" y="23"/>
                  </a:lnTo>
                  <a:lnTo>
                    <a:pt x="4267" y="18"/>
                  </a:lnTo>
                  <a:lnTo>
                    <a:pt x="4267" y="13"/>
                  </a:lnTo>
                  <a:lnTo>
                    <a:pt x="4266" y="7"/>
                  </a:lnTo>
                  <a:lnTo>
                    <a:pt x="4266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Freeform 10">
              <a:extLst>
                <a:ext uri="{FF2B5EF4-FFF2-40B4-BE49-F238E27FC236}">
                  <a16:creationId xmlns:a16="http://schemas.microsoft.com/office/drawing/2014/main" id="{F15D860D-D267-486F-9368-927B9F522A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5438" y="1790700"/>
              <a:ext cx="6908800" cy="3509963"/>
            </a:xfrm>
            <a:custGeom>
              <a:avLst/>
              <a:gdLst>
                <a:gd name="T0" fmla="*/ 660 w 4352"/>
                <a:gd name="T1" fmla="*/ 268 h 2211"/>
                <a:gd name="T2" fmla="*/ 761 w 4352"/>
                <a:gd name="T3" fmla="*/ 293 h 2211"/>
                <a:gd name="T4" fmla="*/ 891 w 4352"/>
                <a:gd name="T5" fmla="*/ 513 h 2211"/>
                <a:gd name="T6" fmla="*/ 763 w 4352"/>
                <a:gd name="T7" fmla="*/ 572 h 2211"/>
                <a:gd name="T8" fmla="*/ 541 w 4352"/>
                <a:gd name="T9" fmla="*/ 326 h 2211"/>
                <a:gd name="T10" fmla="*/ 381 w 4352"/>
                <a:gd name="T11" fmla="*/ 211 h 2211"/>
                <a:gd name="T12" fmla="*/ 442 w 4352"/>
                <a:gd name="T13" fmla="*/ 265 h 2211"/>
                <a:gd name="T14" fmla="*/ 20 w 4352"/>
                <a:gd name="T15" fmla="*/ 288 h 2211"/>
                <a:gd name="T16" fmla="*/ 452 w 4352"/>
                <a:gd name="T17" fmla="*/ 157 h 2211"/>
                <a:gd name="T18" fmla="*/ 3751 w 4352"/>
                <a:gd name="T19" fmla="*/ 141 h 2211"/>
                <a:gd name="T20" fmla="*/ 320 w 4352"/>
                <a:gd name="T21" fmla="*/ 123 h 2211"/>
                <a:gd name="T22" fmla="*/ 299 w 4352"/>
                <a:gd name="T23" fmla="*/ 143 h 2211"/>
                <a:gd name="T24" fmla="*/ 163 w 4352"/>
                <a:gd name="T25" fmla="*/ 127 h 2211"/>
                <a:gd name="T26" fmla="*/ 140 w 4352"/>
                <a:gd name="T27" fmla="*/ 101 h 2211"/>
                <a:gd name="T28" fmla="*/ 3675 w 4352"/>
                <a:gd name="T29" fmla="*/ 153 h 2211"/>
                <a:gd name="T30" fmla="*/ 639 w 4352"/>
                <a:gd name="T31" fmla="*/ 162 h 2211"/>
                <a:gd name="T32" fmla="*/ 508 w 4352"/>
                <a:gd name="T33" fmla="*/ 150 h 2211"/>
                <a:gd name="T34" fmla="*/ 404 w 4352"/>
                <a:gd name="T35" fmla="*/ 89 h 2211"/>
                <a:gd name="T36" fmla="*/ 180 w 4352"/>
                <a:gd name="T37" fmla="*/ 82 h 2211"/>
                <a:gd name="T38" fmla="*/ 2683 w 4352"/>
                <a:gd name="T39" fmla="*/ 75 h 2211"/>
                <a:gd name="T40" fmla="*/ 2475 w 4352"/>
                <a:gd name="T41" fmla="*/ 199 h 2211"/>
                <a:gd name="T42" fmla="*/ 407 w 4352"/>
                <a:gd name="T43" fmla="*/ 52 h 2211"/>
                <a:gd name="T44" fmla="*/ 3303 w 4352"/>
                <a:gd name="T45" fmla="*/ 117 h 2211"/>
                <a:gd name="T46" fmla="*/ 3357 w 4352"/>
                <a:gd name="T47" fmla="*/ 195 h 2211"/>
                <a:gd name="T48" fmla="*/ 3540 w 4352"/>
                <a:gd name="T49" fmla="*/ 305 h 2211"/>
                <a:gd name="T50" fmla="*/ 3767 w 4352"/>
                <a:gd name="T51" fmla="*/ 261 h 2211"/>
                <a:gd name="T52" fmla="*/ 4073 w 4352"/>
                <a:gd name="T53" fmla="*/ 364 h 2211"/>
                <a:gd name="T54" fmla="*/ 4312 w 4352"/>
                <a:gd name="T55" fmla="*/ 511 h 2211"/>
                <a:gd name="T56" fmla="*/ 4193 w 4352"/>
                <a:gd name="T57" fmla="*/ 539 h 2211"/>
                <a:gd name="T58" fmla="*/ 4015 w 4352"/>
                <a:gd name="T59" fmla="*/ 677 h 2211"/>
                <a:gd name="T60" fmla="*/ 3874 w 4352"/>
                <a:gd name="T61" fmla="*/ 780 h 2211"/>
                <a:gd name="T62" fmla="*/ 3928 w 4352"/>
                <a:gd name="T63" fmla="*/ 640 h 2211"/>
                <a:gd name="T64" fmla="*/ 3622 w 4352"/>
                <a:gd name="T65" fmla="*/ 768 h 2211"/>
                <a:gd name="T66" fmla="*/ 3591 w 4352"/>
                <a:gd name="T67" fmla="*/ 1045 h 2211"/>
                <a:gd name="T68" fmla="*/ 3456 w 4352"/>
                <a:gd name="T69" fmla="*/ 1122 h 2211"/>
                <a:gd name="T70" fmla="*/ 3402 w 4352"/>
                <a:gd name="T71" fmla="*/ 1218 h 2211"/>
                <a:gd name="T72" fmla="*/ 3245 w 4352"/>
                <a:gd name="T73" fmla="*/ 1413 h 2211"/>
                <a:gd name="T74" fmla="*/ 3168 w 4352"/>
                <a:gd name="T75" fmla="*/ 1686 h 2211"/>
                <a:gd name="T76" fmla="*/ 2987 w 4352"/>
                <a:gd name="T77" fmla="*/ 1387 h 2211"/>
                <a:gd name="T78" fmla="*/ 2720 w 4352"/>
                <a:gd name="T79" fmla="*/ 1406 h 2211"/>
                <a:gd name="T80" fmla="*/ 2434 w 4352"/>
                <a:gd name="T81" fmla="*/ 1335 h 2211"/>
                <a:gd name="T82" fmla="*/ 2339 w 4352"/>
                <a:gd name="T83" fmla="*/ 1523 h 2211"/>
                <a:gd name="T84" fmla="*/ 2231 w 4352"/>
                <a:gd name="T85" fmla="*/ 1378 h 2211"/>
                <a:gd name="T86" fmla="*/ 2310 w 4352"/>
                <a:gd name="T87" fmla="*/ 1714 h 2211"/>
                <a:gd name="T88" fmla="*/ 2001 w 4352"/>
                <a:gd name="T89" fmla="*/ 2208 h 2211"/>
                <a:gd name="T90" fmla="*/ 1920 w 4352"/>
                <a:gd name="T91" fmla="*/ 1862 h 2211"/>
                <a:gd name="T92" fmla="*/ 1625 w 4352"/>
                <a:gd name="T93" fmla="*/ 1644 h 2211"/>
                <a:gd name="T94" fmla="*/ 1636 w 4352"/>
                <a:gd name="T95" fmla="*/ 1195 h 2211"/>
                <a:gd name="T96" fmla="*/ 1709 w 4352"/>
                <a:gd name="T97" fmla="*/ 1028 h 2211"/>
                <a:gd name="T98" fmla="*/ 1793 w 4352"/>
                <a:gd name="T99" fmla="*/ 865 h 2211"/>
                <a:gd name="T100" fmla="*/ 1973 w 4352"/>
                <a:gd name="T101" fmla="*/ 801 h 2211"/>
                <a:gd name="T102" fmla="*/ 2118 w 4352"/>
                <a:gd name="T103" fmla="*/ 659 h 2211"/>
                <a:gd name="T104" fmla="*/ 1997 w 4352"/>
                <a:gd name="T105" fmla="*/ 686 h 2211"/>
                <a:gd name="T106" fmla="*/ 1831 w 4352"/>
                <a:gd name="T107" fmla="*/ 577 h 2211"/>
                <a:gd name="T108" fmla="*/ 2041 w 4352"/>
                <a:gd name="T109" fmla="*/ 342 h 2211"/>
                <a:gd name="T110" fmla="*/ 2259 w 4352"/>
                <a:gd name="T111" fmla="*/ 391 h 2211"/>
                <a:gd name="T112" fmla="*/ 2278 w 4352"/>
                <a:gd name="T113" fmla="*/ 499 h 2211"/>
                <a:gd name="T114" fmla="*/ 2439 w 4352"/>
                <a:gd name="T115" fmla="*/ 387 h 2211"/>
                <a:gd name="T116" fmla="*/ 2566 w 4352"/>
                <a:gd name="T117" fmla="*/ 382 h 2211"/>
                <a:gd name="T118" fmla="*/ 2667 w 4352"/>
                <a:gd name="T119" fmla="*/ 261 h 2211"/>
                <a:gd name="T120" fmla="*/ 2737 w 4352"/>
                <a:gd name="T121" fmla="*/ 467 h 2211"/>
                <a:gd name="T122" fmla="*/ 2861 w 4352"/>
                <a:gd name="T123" fmla="*/ 275 h 2211"/>
                <a:gd name="T124" fmla="*/ 3161 w 4352"/>
                <a:gd name="T125" fmla="*/ 17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352" h="2211">
                  <a:moveTo>
                    <a:pt x="2697" y="200"/>
                  </a:moveTo>
                  <a:lnTo>
                    <a:pt x="2708" y="204"/>
                  </a:lnTo>
                  <a:lnTo>
                    <a:pt x="2708" y="211"/>
                  </a:lnTo>
                  <a:lnTo>
                    <a:pt x="2704" y="211"/>
                  </a:lnTo>
                  <a:lnTo>
                    <a:pt x="2702" y="213"/>
                  </a:lnTo>
                  <a:lnTo>
                    <a:pt x="2701" y="214"/>
                  </a:lnTo>
                  <a:lnTo>
                    <a:pt x="2699" y="214"/>
                  </a:lnTo>
                  <a:lnTo>
                    <a:pt x="2697" y="214"/>
                  </a:lnTo>
                  <a:lnTo>
                    <a:pt x="2694" y="214"/>
                  </a:lnTo>
                  <a:lnTo>
                    <a:pt x="2694" y="209"/>
                  </a:lnTo>
                  <a:lnTo>
                    <a:pt x="2694" y="206"/>
                  </a:lnTo>
                  <a:lnTo>
                    <a:pt x="2695" y="204"/>
                  </a:lnTo>
                  <a:lnTo>
                    <a:pt x="2697" y="200"/>
                  </a:lnTo>
                  <a:close/>
                  <a:moveTo>
                    <a:pt x="562" y="192"/>
                  </a:moveTo>
                  <a:lnTo>
                    <a:pt x="562" y="195"/>
                  </a:lnTo>
                  <a:lnTo>
                    <a:pt x="566" y="195"/>
                  </a:lnTo>
                  <a:lnTo>
                    <a:pt x="564" y="213"/>
                  </a:lnTo>
                  <a:lnTo>
                    <a:pt x="566" y="228"/>
                  </a:lnTo>
                  <a:lnTo>
                    <a:pt x="573" y="242"/>
                  </a:lnTo>
                  <a:lnTo>
                    <a:pt x="576" y="244"/>
                  </a:lnTo>
                  <a:lnTo>
                    <a:pt x="580" y="244"/>
                  </a:lnTo>
                  <a:lnTo>
                    <a:pt x="583" y="246"/>
                  </a:lnTo>
                  <a:lnTo>
                    <a:pt x="589" y="246"/>
                  </a:lnTo>
                  <a:lnTo>
                    <a:pt x="589" y="204"/>
                  </a:lnTo>
                  <a:lnTo>
                    <a:pt x="615" y="204"/>
                  </a:lnTo>
                  <a:lnTo>
                    <a:pt x="620" y="216"/>
                  </a:lnTo>
                  <a:lnTo>
                    <a:pt x="627" y="228"/>
                  </a:lnTo>
                  <a:lnTo>
                    <a:pt x="634" y="239"/>
                  </a:lnTo>
                  <a:lnTo>
                    <a:pt x="646" y="242"/>
                  </a:lnTo>
                  <a:lnTo>
                    <a:pt x="646" y="247"/>
                  </a:lnTo>
                  <a:lnTo>
                    <a:pt x="648" y="258"/>
                  </a:lnTo>
                  <a:lnTo>
                    <a:pt x="650" y="270"/>
                  </a:lnTo>
                  <a:lnTo>
                    <a:pt x="650" y="277"/>
                  </a:lnTo>
                  <a:lnTo>
                    <a:pt x="653" y="275"/>
                  </a:lnTo>
                  <a:lnTo>
                    <a:pt x="655" y="275"/>
                  </a:lnTo>
                  <a:lnTo>
                    <a:pt x="655" y="275"/>
                  </a:lnTo>
                  <a:lnTo>
                    <a:pt x="657" y="274"/>
                  </a:lnTo>
                  <a:lnTo>
                    <a:pt x="658" y="272"/>
                  </a:lnTo>
                  <a:lnTo>
                    <a:pt x="660" y="268"/>
                  </a:lnTo>
                  <a:lnTo>
                    <a:pt x="662" y="263"/>
                  </a:lnTo>
                  <a:lnTo>
                    <a:pt x="664" y="258"/>
                  </a:lnTo>
                  <a:lnTo>
                    <a:pt x="665" y="254"/>
                  </a:lnTo>
                  <a:lnTo>
                    <a:pt x="669" y="251"/>
                  </a:lnTo>
                  <a:lnTo>
                    <a:pt x="672" y="249"/>
                  </a:lnTo>
                  <a:lnTo>
                    <a:pt x="678" y="247"/>
                  </a:lnTo>
                  <a:lnTo>
                    <a:pt x="681" y="244"/>
                  </a:lnTo>
                  <a:lnTo>
                    <a:pt x="685" y="242"/>
                  </a:lnTo>
                  <a:lnTo>
                    <a:pt x="681" y="242"/>
                  </a:lnTo>
                  <a:lnTo>
                    <a:pt x="681" y="239"/>
                  </a:lnTo>
                  <a:lnTo>
                    <a:pt x="672" y="242"/>
                  </a:lnTo>
                  <a:lnTo>
                    <a:pt x="667" y="246"/>
                  </a:lnTo>
                  <a:lnTo>
                    <a:pt x="660" y="251"/>
                  </a:lnTo>
                  <a:lnTo>
                    <a:pt x="650" y="254"/>
                  </a:lnTo>
                  <a:lnTo>
                    <a:pt x="648" y="239"/>
                  </a:lnTo>
                  <a:lnTo>
                    <a:pt x="646" y="228"/>
                  </a:lnTo>
                  <a:lnTo>
                    <a:pt x="643" y="219"/>
                  </a:lnTo>
                  <a:lnTo>
                    <a:pt x="639" y="207"/>
                  </a:lnTo>
                  <a:lnTo>
                    <a:pt x="643" y="206"/>
                  </a:lnTo>
                  <a:lnTo>
                    <a:pt x="644" y="206"/>
                  </a:lnTo>
                  <a:lnTo>
                    <a:pt x="648" y="204"/>
                  </a:lnTo>
                  <a:lnTo>
                    <a:pt x="653" y="204"/>
                  </a:lnTo>
                  <a:lnTo>
                    <a:pt x="658" y="207"/>
                  </a:lnTo>
                  <a:lnTo>
                    <a:pt x="662" y="209"/>
                  </a:lnTo>
                  <a:lnTo>
                    <a:pt x="667" y="211"/>
                  </a:lnTo>
                  <a:lnTo>
                    <a:pt x="672" y="213"/>
                  </a:lnTo>
                  <a:lnTo>
                    <a:pt x="678" y="214"/>
                  </a:lnTo>
                  <a:lnTo>
                    <a:pt x="685" y="226"/>
                  </a:lnTo>
                  <a:lnTo>
                    <a:pt x="692" y="240"/>
                  </a:lnTo>
                  <a:lnTo>
                    <a:pt x="697" y="253"/>
                  </a:lnTo>
                  <a:lnTo>
                    <a:pt x="704" y="261"/>
                  </a:lnTo>
                  <a:lnTo>
                    <a:pt x="707" y="263"/>
                  </a:lnTo>
                  <a:lnTo>
                    <a:pt x="713" y="263"/>
                  </a:lnTo>
                  <a:lnTo>
                    <a:pt x="718" y="263"/>
                  </a:lnTo>
                  <a:lnTo>
                    <a:pt x="723" y="263"/>
                  </a:lnTo>
                  <a:lnTo>
                    <a:pt x="726" y="263"/>
                  </a:lnTo>
                  <a:lnTo>
                    <a:pt x="730" y="265"/>
                  </a:lnTo>
                  <a:lnTo>
                    <a:pt x="747" y="277"/>
                  </a:lnTo>
                  <a:lnTo>
                    <a:pt x="761" y="293"/>
                  </a:lnTo>
                  <a:lnTo>
                    <a:pt x="777" y="307"/>
                  </a:lnTo>
                  <a:lnTo>
                    <a:pt x="777" y="319"/>
                  </a:lnTo>
                  <a:lnTo>
                    <a:pt x="791" y="324"/>
                  </a:lnTo>
                  <a:lnTo>
                    <a:pt x="803" y="331"/>
                  </a:lnTo>
                  <a:lnTo>
                    <a:pt x="810" y="342"/>
                  </a:lnTo>
                  <a:lnTo>
                    <a:pt x="819" y="354"/>
                  </a:lnTo>
                  <a:lnTo>
                    <a:pt x="826" y="366"/>
                  </a:lnTo>
                  <a:lnTo>
                    <a:pt x="835" y="377"/>
                  </a:lnTo>
                  <a:lnTo>
                    <a:pt x="829" y="384"/>
                  </a:lnTo>
                  <a:lnTo>
                    <a:pt x="826" y="387"/>
                  </a:lnTo>
                  <a:lnTo>
                    <a:pt x="824" y="392"/>
                  </a:lnTo>
                  <a:lnTo>
                    <a:pt x="822" y="396"/>
                  </a:lnTo>
                  <a:lnTo>
                    <a:pt x="829" y="408"/>
                  </a:lnTo>
                  <a:lnTo>
                    <a:pt x="840" y="417"/>
                  </a:lnTo>
                  <a:lnTo>
                    <a:pt x="854" y="422"/>
                  </a:lnTo>
                  <a:lnTo>
                    <a:pt x="854" y="427"/>
                  </a:lnTo>
                  <a:lnTo>
                    <a:pt x="854" y="429"/>
                  </a:lnTo>
                  <a:lnTo>
                    <a:pt x="856" y="431"/>
                  </a:lnTo>
                  <a:lnTo>
                    <a:pt x="856" y="432"/>
                  </a:lnTo>
                  <a:lnTo>
                    <a:pt x="857" y="434"/>
                  </a:lnTo>
                  <a:lnTo>
                    <a:pt x="861" y="436"/>
                  </a:lnTo>
                  <a:lnTo>
                    <a:pt x="864" y="439"/>
                  </a:lnTo>
                  <a:lnTo>
                    <a:pt x="870" y="441"/>
                  </a:lnTo>
                  <a:lnTo>
                    <a:pt x="873" y="443"/>
                  </a:lnTo>
                  <a:lnTo>
                    <a:pt x="877" y="446"/>
                  </a:lnTo>
                  <a:lnTo>
                    <a:pt x="878" y="448"/>
                  </a:lnTo>
                  <a:lnTo>
                    <a:pt x="880" y="452"/>
                  </a:lnTo>
                  <a:lnTo>
                    <a:pt x="878" y="453"/>
                  </a:lnTo>
                  <a:lnTo>
                    <a:pt x="878" y="455"/>
                  </a:lnTo>
                  <a:lnTo>
                    <a:pt x="878" y="455"/>
                  </a:lnTo>
                  <a:lnTo>
                    <a:pt x="878" y="457"/>
                  </a:lnTo>
                  <a:lnTo>
                    <a:pt x="880" y="459"/>
                  </a:lnTo>
                  <a:lnTo>
                    <a:pt x="884" y="460"/>
                  </a:lnTo>
                  <a:lnTo>
                    <a:pt x="889" y="462"/>
                  </a:lnTo>
                  <a:lnTo>
                    <a:pt x="892" y="464"/>
                  </a:lnTo>
                  <a:lnTo>
                    <a:pt x="898" y="464"/>
                  </a:lnTo>
                  <a:lnTo>
                    <a:pt x="903" y="464"/>
                  </a:lnTo>
                  <a:lnTo>
                    <a:pt x="896" y="511"/>
                  </a:lnTo>
                  <a:lnTo>
                    <a:pt x="891" y="513"/>
                  </a:lnTo>
                  <a:lnTo>
                    <a:pt x="885" y="513"/>
                  </a:lnTo>
                  <a:lnTo>
                    <a:pt x="880" y="514"/>
                  </a:lnTo>
                  <a:lnTo>
                    <a:pt x="873" y="514"/>
                  </a:lnTo>
                  <a:lnTo>
                    <a:pt x="866" y="506"/>
                  </a:lnTo>
                  <a:lnTo>
                    <a:pt x="857" y="497"/>
                  </a:lnTo>
                  <a:lnTo>
                    <a:pt x="850" y="488"/>
                  </a:lnTo>
                  <a:lnTo>
                    <a:pt x="845" y="476"/>
                  </a:lnTo>
                  <a:lnTo>
                    <a:pt x="838" y="476"/>
                  </a:lnTo>
                  <a:lnTo>
                    <a:pt x="833" y="478"/>
                  </a:lnTo>
                  <a:lnTo>
                    <a:pt x="828" y="478"/>
                  </a:lnTo>
                  <a:lnTo>
                    <a:pt x="822" y="480"/>
                  </a:lnTo>
                  <a:lnTo>
                    <a:pt x="831" y="507"/>
                  </a:lnTo>
                  <a:lnTo>
                    <a:pt x="838" y="537"/>
                  </a:lnTo>
                  <a:lnTo>
                    <a:pt x="850" y="537"/>
                  </a:lnTo>
                  <a:lnTo>
                    <a:pt x="857" y="551"/>
                  </a:lnTo>
                  <a:lnTo>
                    <a:pt x="863" y="565"/>
                  </a:lnTo>
                  <a:lnTo>
                    <a:pt x="864" y="584"/>
                  </a:lnTo>
                  <a:lnTo>
                    <a:pt x="863" y="586"/>
                  </a:lnTo>
                  <a:lnTo>
                    <a:pt x="861" y="588"/>
                  </a:lnTo>
                  <a:lnTo>
                    <a:pt x="861" y="590"/>
                  </a:lnTo>
                  <a:lnTo>
                    <a:pt x="859" y="591"/>
                  </a:lnTo>
                  <a:lnTo>
                    <a:pt x="857" y="593"/>
                  </a:lnTo>
                  <a:lnTo>
                    <a:pt x="854" y="595"/>
                  </a:lnTo>
                  <a:lnTo>
                    <a:pt x="847" y="591"/>
                  </a:lnTo>
                  <a:lnTo>
                    <a:pt x="838" y="586"/>
                  </a:lnTo>
                  <a:lnTo>
                    <a:pt x="829" y="581"/>
                  </a:lnTo>
                  <a:lnTo>
                    <a:pt x="822" y="577"/>
                  </a:lnTo>
                  <a:lnTo>
                    <a:pt x="819" y="576"/>
                  </a:lnTo>
                  <a:lnTo>
                    <a:pt x="816" y="576"/>
                  </a:lnTo>
                  <a:lnTo>
                    <a:pt x="826" y="590"/>
                  </a:lnTo>
                  <a:lnTo>
                    <a:pt x="835" y="602"/>
                  </a:lnTo>
                  <a:lnTo>
                    <a:pt x="842" y="617"/>
                  </a:lnTo>
                  <a:lnTo>
                    <a:pt x="838" y="617"/>
                  </a:lnTo>
                  <a:lnTo>
                    <a:pt x="826" y="612"/>
                  </a:lnTo>
                  <a:lnTo>
                    <a:pt x="810" y="609"/>
                  </a:lnTo>
                  <a:lnTo>
                    <a:pt x="793" y="605"/>
                  </a:lnTo>
                  <a:lnTo>
                    <a:pt x="781" y="598"/>
                  </a:lnTo>
                  <a:lnTo>
                    <a:pt x="770" y="588"/>
                  </a:lnTo>
                  <a:lnTo>
                    <a:pt x="763" y="572"/>
                  </a:lnTo>
                  <a:lnTo>
                    <a:pt x="756" y="558"/>
                  </a:lnTo>
                  <a:lnTo>
                    <a:pt x="746" y="544"/>
                  </a:lnTo>
                  <a:lnTo>
                    <a:pt x="735" y="534"/>
                  </a:lnTo>
                  <a:lnTo>
                    <a:pt x="720" y="542"/>
                  </a:lnTo>
                  <a:lnTo>
                    <a:pt x="702" y="548"/>
                  </a:lnTo>
                  <a:lnTo>
                    <a:pt x="681" y="549"/>
                  </a:lnTo>
                  <a:lnTo>
                    <a:pt x="679" y="544"/>
                  </a:lnTo>
                  <a:lnTo>
                    <a:pt x="678" y="539"/>
                  </a:lnTo>
                  <a:lnTo>
                    <a:pt x="678" y="534"/>
                  </a:lnTo>
                  <a:lnTo>
                    <a:pt x="678" y="527"/>
                  </a:lnTo>
                  <a:lnTo>
                    <a:pt x="693" y="521"/>
                  </a:lnTo>
                  <a:lnTo>
                    <a:pt x="713" y="516"/>
                  </a:lnTo>
                  <a:lnTo>
                    <a:pt x="730" y="511"/>
                  </a:lnTo>
                  <a:lnTo>
                    <a:pt x="735" y="501"/>
                  </a:lnTo>
                  <a:lnTo>
                    <a:pt x="740" y="487"/>
                  </a:lnTo>
                  <a:lnTo>
                    <a:pt x="746" y="471"/>
                  </a:lnTo>
                  <a:lnTo>
                    <a:pt x="749" y="455"/>
                  </a:lnTo>
                  <a:lnTo>
                    <a:pt x="751" y="443"/>
                  </a:lnTo>
                  <a:lnTo>
                    <a:pt x="749" y="434"/>
                  </a:lnTo>
                  <a:lnTo>
                    <a:pt x="742" y="422"/>
                  </a:lnTo>
                  <a:lnTo>
                    <a:pt x="733" y="415"/>
                  </a:lnTo>
                  <a:lnTo>
                    <a:pt x="723" y="408"/>
                  </a:lnTo>
                  <a:lnTo>
                    <a:pt x="716" y="399"/>
                  </a:lnTo>
                  <a:lnTo>
                    <a:pt x="707" y="357"/>
                  </a:lnTo>
                  <a:lnTo>
                    <a:pt x="693" y="354"/>
                  </a:lnTo>
                  <a:lnTo>
                    <a:pt x="683" y="347"/>
                  </a:lnTo>
                  <a:lnTo>
                    <a:pt x="674" y="340"/>
                  </a:lnTo>
                  <a:lnTo>
                    <a:pt x="665" y="338"/>
                  </a:lnTo>
                  <a:lnTo>
                    <a:pt x="657" y="342"/>
                  </a:lnTo>
                  <a:lnTo>
                    <a:pt x="651" y="347"/>
                  </a:lnTo>
                  <a:lnTo>
                    <a:pt x="646" y="352"/>
                  </a:lnTo>
                  <a:lnTo>
                    <a:pt x="639" y="357"/>
                  </a:lnTo>
                  <a:lnTo>
                    <a:pt x="627" y="361"/>
                  </a:lnTo>
                  <a:lnTo>
                    <a:pt x="615" y="354"/>
                  </a:lnTo>
                  <a:lnTo>
                    <a:pt x="599" y="349"/>
                  </a:lnTo>
                  <a:lnTo>
                    <a:pt x="582" y="345"/>
                  </a:lnTo>
                  <a:lnTo>
                    <a:pt x="566" y="340"/>
                  </a:lnTo>
                  <a:lnTo>
                    <a:pt x="552" y="335"/>
                  </a:lnTo>
                  <a:lnTo>
                    <a:pt x="541" y="326"/>
                  </a:lnTo>
                  <a:lnTo>
                    <a:pt x="534" y="312"/>
                  </a:lnTo>
                  <a:lnTo>
                    <a:pt x="536" y="310"/>
                  </a:lnTo>
                  <a:lnTo>
                    <a:pt x="536" y="309"/>
                  </a:lnTo>
                  <a:lnTo>
                    <a:pt x="538" y="309"/>
                  </a:lnTo>
                  <a:lnTo>
                    <a:pt x="538" y="307"/>
                  </a:lnTo>
                  <a:lnTo>
                    <a:pt x="538" y="303"/>
                  </a:lnTo>
                  <a:lnTo>
                    <a:pt x="531" y="302"/>
                  </a:lnTo>
                  <a:lnTo>
                    <a:pt x="524" y="300"/>
                  </a:lnTo>
                  <a:lnTo>
                    <a:pt x="519" y="296"/>
                  </a:lnTo>
                  <a:lnTo>
                    <a:pt x="515" y="291"/>
                  </a:lnTo>
                  <a:lnTo>
                    <a:pt x="512" y="284"/>
                  </a:lnTo>
                  <a:lnTo>
                    <a:pt x="521" y="267"/>
                  </a:lnTo>
                  <a:lnTo>
                    <a:pt x="528" y="244"/>
                  </a:lnTo>
                  <a:lnTo>
                    <a:pt x="531" y="219"/>
                  </a:lnTo>
                  <a:lnTo>
                    <a:pt x="534" y="195"/>
                  </a:lnTo>
                  <a:lnTo>
                    <a:pt x="562" y="192"/>
                  </a:lnTo>
                  <a:close/>
                  <a:moveTo>
                    <a:pt x="400" y="188"/>
                  </a:moveTo>
                  <a:lnTo>
                    <a:pt x="416" y="188"/>
                  </a:lnTo>
                  <a:lnTo>
                    <a:pt x="425" y="223"/>
                  </a:lnTo>
                  <a:lnTo>
                    <a:pt x="432" y="261"/>
                  </a:lnTo>
                  <a:lnTo>
                    <a:pt x="428" y="261"/>
                  </a:lnTo>
                  <a:lnTo>
                    <a:pt x="423" y="268"/>
                  </a:lnTo>
                  <a:lnTo>
                    <a:pt x="412" y="265"/>
                  </a:lnTo>
                  <a:lnTo>
                    <a:pt x="409" y="268"/>
                  </a:lnTo>
                  <a:lnTo>
                    <a:pt x="409" y="272"/>
                  </a:lnTo>
                  <a:lnTo>
                    <a:pt x="409" y="275"/>
                  </a:lnTo>
                  <a:lnTo>
                    <a:pt x="409" y="277"/>
                  </a:lnTo>
                  <a:lnTo>
                    <a:pt x="407" y="279"/>
                  </a:lnTo>
                  <a:lnTo>
                    <a:pt x="405" y="282"/>
                  </a:lnTo>
                  <a:lnTo>
                    <a:pt x="400" y="284"/>
                  </a:lnTo>
                  <a:lnTo>
                    <a:pt x="395" y="281"/>
                  </a:lnTo>
                  <a:lnTo>
                    <a:pt x="388" y="275"/>
                  </a:lnTo>
                  <a:lnTo>
                    <a:pt x="381" y="272"/>
                  </a:lnTo>
                  <a:lnTo>
                    <a:pt x="381" y="261"/>
                  </a:lnTo>
                  <a:lnTo>
                    <a:pt x="358" y="258"/>
                  </a:lnTo>
                  <a:lnTo>
                    <a:pt x="362" y="226"/>
                  </a:lnTo>
                  <a:lnTo>
                    <a:pt x="369" y="223"/>
                  </a:lnTo>
                  <a:lnTo>
                    <a:pt x="376" y="218"/>
                  </a:lnTo>
                  <a:lnTo>
                    <a:pt x="381" y="211"/>
                  </a:lnTo>
                  <a:lnTo>
                    <a:pt x="376" y="209"/>
                  </a:lnTo>
                  <a:lnTo>
                    <a:pt x="372" y="207"/>
                  </a:lnTo>
                  <a:lnTo>
                    <a:pt x="369" y="206"/>
                  </a:lnTo>
                  <a:lnTo>
                    <a:pt x="365" y="202"/>
                  </a:lnTo>
                  <a:lnTo>
                    <a:pt x="363" y="199"/>
                  </a:lnTo>
                  <a:lnTo>
                    <a:pt x="362" y="192"/>
                  </a:lnTo>
                  <a:lnTo>
                    <a:pt x="381" y="190"/>
                  </a:lnTo>
                  <a:lnTo>
                    <a:pt x="400" y="188"/>
                  </a:lnTo>
                  <a:close/>
                  <a:moveTo>
                    <a:pt x="3661" y="172"/>
                  </a:moveTo>
                  <a:lnTo>
                    <a:pt x="3673" y="178"/>
                  </a:lnTo>
                  <a:lnTo>
                    <a:pt x="3673" y="185"/>
                  </a:lnTo>
                  <a:lnTo>
                    <a:pt x="3657" y="185"/>
                  </a:lnTo>
                  <a:lnTo>
                    <a:pt x="3661" y="172"/>
                  </a:lnTo>
                  <a:close/>
                  <a:moveTo>
                    <a:pt x="438" y="172"/>
                  </a:moveTo>
                  <a:lnTo>
                    <a:pt x="451" y="174"/>
                  </a:lnTo>
                  <a:lnTo>
                    <a:pt x="465" y="176"/>
                  </a:lnTo>
                  <a:lnTo>
                    <a:pt x="477" y="178"/>
                  </a:lnTo>
                  <a:lnTo>
                    <a:pt x="486" y="181"/>
                  </a:lnTo>
                  <a:lnTo>
                    <a:pt x="487" y="185"/>
                  </a:lnTo>
                  <a:lnTo>
                    <a:pt x="487" y="190"/>
                  </a:lnTo>
                  <a:lnTo>
                    <a:pt x="489" y="197"/>
                  </a:lnTo>
                  <a:lnTo>
                    <a:pt x="489" y="204"/>
                  </a:lnTo>
                  <a:lnTo>
                    <a:pt x="487" y="207"/>
                  </a:lnTo>
                  <a:lnTo>
                    <a:pt x="486" y="211"/>
                  </a:lnTo>
                  <a:lnTo>
                    <a:pt x="484" y="216"/>
                  </a:lnTo>
                  <a:lnTo>
                    <a:pt x="480" y="219"/>
                  </a:lnTo>
                  <a:lnTo>
                    <a:pt x="477" y="221"/>
                  </a:lnTo>
                  <a:lnTo>
                    <a:pt x="473" y="223"/>
                  </a:lnTo>
                  <a:lnTo>
                    <a:pt x="472" y="225"/>
                  </a:lnTo>
                  <a:lnTo>
                    <a:pt x="468" y="226"/>
                  </a:lnTo>
                  <a:lnTo>
                    <a:pt x="466" y="230"/>
                  </a:lnTo>
                  <a:lnTo>
                    <a:pt x="468" y="239"/>
                  </a:lnTo>
                  <a:lnTo>
                    <a:pt x="466" y="249"/>
                  </a:lnTo>
                  <a:lnTo>
                    <a:pt x="465" y="256"/>
                  </a:lnTo>
                  <a:lnTo>
                    <a:pt x="461" y="261"/>
                  </a:lnTo>
                  <a:lnTo>
                    <a:pt x="458" y="263"/>
                  </a:lnTo>
                  <a:lnTo>
                    <a:pt x="454" y="265"/>
                  </a:lnTo>
                  <a:lnTo>
                    <a:pt x="449" y="265"/>
                  </a:lnTo>
                  <a:lnTo>
                    <a:pt x="442" y="265"/>
                  </a:lnTo>
                  <a:lnTo>
                    <a:pt x="438" y="254"/>
                  </a:lnTo>
                  <a:lnTo>
                    <a:pt x="442" y="244"/>
                  </a:lnTo>
                  <a:lnTo>
                    <a:pt x="442" y="232"/>
                  </a:lnTo>
                  <a:lnTo>
                    <a:pt x="438" y="218"/>
                  </a:lnTo>
                  <a:lnTo>
                    <a:pt x="437" y="202"/>
                  </a:lnTo>
                  <a:lnTo>
                    <a:pt x="435" y="188"/>
                  </a:lnTo>
                  <a:lnTo>
                    <a:pt x="438" y="172"/>
                  </a:lnTo>
                  <a:close/>
                  <a:moveTo>
                    <a:pt x="60" y="171"/>
                  </a:moveTo>
                  <a:lnTo>
                    <a:pt x="74" y="172"/>
                  </a:lnTo>
                  <a:lnTo>
                    <a:pt x="74" y="185"/>
                  </a:lnTo>
                  <a:lnTo>
                    <a:pt x="91" y="185"/>
                  </a:lnTo>
                  <a:lnTo>
                    <a:pt x="105" y="185"/>
                  </a:lnTo>
                  <a:lnTo>
                    <a:pt x="121" y="185"/>
                  </a:lnTo>
                  <a:lnTo>
                    <a:pt x="124" y="192"/>
                  </a:lnTo>
                  <a:lnTo>
                    <a:pt x="128" y="200"/>
                  </a:lnTo>
                  <a:lnTo>
                    <a:pt x="131" y="209"/>
                  </a:lnTo>
                  <a:lnTo>
                    <a:pt x="135" y="216"/>
                  </a:lnTo>
                  <a:lnTo>
                    <a:pt x="135" y="219"/>
                  </a:lnTo>
                  <a:lnTo>
                    <a:pt x="124" y="232"/>
                  </a:lnTo>
                  <a:lnTo>
                    <a:pt x="110" y="237"/>
                  </a:lnTo>
                  <a:lnTo>
                    <a:pt x="96" y="242"/>
                  </a:lnTo>
                  <a:lnTo>
                    <a:pt x="88" y="258"/>
                  </a:lnTo>
                  <a:lnTo>
                    <a:pt x="81" y="272"/>
                  </a:lnTo>
                  <a:lnTo>
                    <a:pt x="79" y="288"/>
                  </a:lnTo>
                  <a:lnTo>
                    <a:pt x="82" y="303"/>
                  </a:lnTo>
                  <a:lnTo>
                    <a:pt x="67" y="305"/>
                  </a:lnTo>
                  <a:lnTo>
                    <a:pt x="53" y="310"/>
                  </a:lnTo>
                  <a:lnTo>
                    <a:pt x="35" y="315"/>
                  </a:lnTo>
                  <a:lnTo>
                    <a:pt x="34" y="312"/>
                  </a:lnTo>
                  <a:lnTo>
                    <a:pt x="32" y="309"/>
                  </a:lnTo>
                  <a:lnTo>
                    <a:pt x="30" y="307"/>
                  </a:lnTo>
                  <a:lnTo>
                    <a:pt x="30" y="303"/>
                  </a:lnTo>
                  <a:lnTo>
                    <a:pt x="28" y="300"/>
                  </a:lnTo>
                  <a:lnTo>
                    <a:pt x="30" y="298"/>
                  </a:lnTo>
                  <a:lnTo>
                    <a:pt x="30" y="296"/>
                  </a:lnTo>
                  <a:lnTo>
                    <a:pt x="30" y="295"/>
                  </a:lnTo>
                  <a:lnTo>
                    <a:pt x="32" y="291"/>
                  </a:lnTo>
                  <a:lnTo>
                    <a:pt x="32" y="288"/>
                  </a:lnTo>
                  <a:lnTo>
                    <a:pt x="20" y="288"/>
                  </a:lnTo>
                  <a:lnTo>
                    <a:pt x="20" y="282"/>
                  </a:lnTo>
                  <a:lnTo>
                    <a:pt x="20" y="281"/>
                  </a:lnTo>
                  <a:lnTo>
                    <a:pt x="18" y="279"/>
                  </a:lnTo>
                  <a:lnTo>
                    <a:pt x="18" y="277"/>
                  </a:lnTo>
                  <a:lnTo>
                    <a:pt x="16" y="275"/>
                  </a:lnTo>
                  <a:lnTo>
                    <a:pt x="13" y="272"/>
                  </a:lnTo>
                  <a:lnTo>
                    <a:pt x="11" y="272"/>
                  </a:lnTo>
                  <a:lnTo>
                    <a:pt x="9" y="272"/>
                  </a:lnTo>
                  <a:lnTo>
                    <a:pt x="9" y="272"/>
                  </a:lnTo>
                  <a:lnTo>
                    <a:pt x="7" y="272"/>
                  </a:lnTo>
                  <a:lnTo>
                    <a:pt x="6" y="272"/>
                  </a:lnTo>
                  <a:lnTo>
                    <a:pt x="0" y="272"/>
                  </a:lnTo>
                  <a:lnTo>
                    <a:pt x="0" y="261"/>
                  </a:lnTo>
                  <a:lnTo>
                    <a:pt x="13" y="247"/>
                  </a:lnTo>
                  <a:lnTo>
                    <a:pt x="21" y="228"/>
                  </a:lnTo>
                  <a:lnTo>
                    <a:pt x="28" y="207"/>
                  </a:lnTo>
                  <a:lnTo>
                    <a:pt x="23" y="204"/>
                  </a:lnTo>
                  <a:lnTo>
                    <a:pt x="21" y="199"/>
                  </a:lnTo>
                  <a:lnTo>
                    <a:pt x="20" y="195"/>
                  </a:lnTo>
                  <a:lnTo>
                    <a:pt x="18" y="188"/>
                  </a:lnTo>
                  <a:lnTo>
                    <a:pt x="16" y="181"/>
                  </a:lnTo>
                  <a:lnTo>
                    <a:pt x="30" y="178"/>
                  </a:lnTo>
                  <a:lnTo>
                    <a:pt x="41" y="176"/>
                  </a:lnTo>
                  <a:lnTo>
                    <a:pt x="49" y="172"/>
                  </a:lnTo>
                  <a:lnTo>
                    <a:pt x="60" y="171"/>
                  </a:lnTo>
                  <a:close/>
                  <a:moveTo>
                    <a:pt x="1556" y="130"/>
                  </a:moveTo>
                  <a:lnTo>
                    <a:pt x="1571" y="130"/>
                  </a:lnTo>
                  <a:lnTo>
                    <a:pt x="1571" y="134"/>
                  </a:lnTo>
                  <a:lnTo>
                    <a:pt x="1568" y="134"/>
                  </a:lnTo>
                  <a:lnTo>
                    <a:pt x="1564" y="136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561" y="136"/>
                  </a:lnTo>
                  <a:lnTo>
                    <a:pt x="1561" y="136"/>
                  </a:lnTo>
                  <a:lnTo>
                    <a:pt x="1559" y="134"/>
                  </a:lnTo>
                  <a:lnTo>
                    <a:pt x="1556" y="130"/>
                  </a:lnTo>
                  <a:close/>
                  <a:moveTo>
                    <a:pt x="454" y="130"/>
                  </a:moveTo>
                  <a:lnTo>
                    <a:pt x="458" y="153"/>
                  </a:lnTo>
                  <a:lnTo>
                    <a:pt x="452" y="157"/>
                  </a:lnTo>
                  <a:lnTo>
                    <a:pt x="449" y="158"/>
                  </a:lnTo>
                  <a:lnTo>
                    <a:pt x="445" y="160"/>
                  </a:lnTo>
                  <a:lnTo>
                    <a:pt x="440" y="164"/>
                  </a:lnTo>
                  <a:lnTo>
                    <a:pt x="435" y="165"/>
                  </a:lnTo>
                  <a:lnTo>
                    <a:pt x="433" y="164"/>
                  </a:lnTo>
                  <a:lnTo>
                    <a:pt x="432" y="164"/>
                  </a:lnTo>
                  <a:lnTo>
                    <a:pt x="430" y="162"/>
                  </a:lnTo>
                  <a:lnTo>
                    <a:pt x="428" y="162"/>
                  </a:lnTo>
                  <a:lnTo>
                    <a:pt x="423" y="162"/>
                  </a:lnTo>
                  <a:lnTo>
                    <a:pt x="423" y="158"/>
                  </a:lnTo>
                  <a:lnTo>
                    <a:pt x="423" y="157"/>
                  </a:lnTo>
                  <a:lnTo>
                    <a:pt x="421" y="157"/>
                  </a:lnTo>
                  <a:lnTo>
                    <a:pt x="421" y="155"/>
                  </a:lnTo>
                  <a:lnTo>
                    <a:pt x="419" y="153"/>
                  </a:lnTo>
                  <a:lnTo>
                    <a:pt x="419" y="146"/>
                  </a:lnTo>
                  <a:lnTo>
                    <a:pt x="428" y="141"/>
                  </a:lnTo>
                  <a:lnTo>
                    <a:pt x="435" y="136"/>
                  </a:lnTo>
                  <a:lnTo>
                    <a:pt x="442" y="132"/>
                  </a:lnTo>
                  <a:lnTo>
                    <a:pt x="454" y="130"/>
                  </a:lnTo>
                  <a:close/>
                  <a:moveTo>
                    <a:pt x="109" y="127"/>
                  </a:moveTo>
                  <a:lnTo>
                    <a:pt x="112" y="127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7" y="129"/>
                  </a:lnTo>
                  <a:lnTo>
                    <a:pt x="119" y="130"/>
                  </a:lnTo>
                  <a:lnTo>
                    <a:pt x="121" y="134"/>
                  </a:lnTo>
                  <a:lnTo>
                    <a:pt x="109" y="134"/>
                  </a:lnTo>
                  <a:lnTo>
                    <a:pt x="109" y="127"/>
                  </a:lnTo>
                  <a:close/>
                  <a:moveTo>
                    <a:pt x="3744" y="115"/>
                  </a:moveTo>
                  <a:lnTo>
                    <a:pt x="3760" y="117"/>
                  </a:lnTo>
                  <a:lnTo>
                    <a:pt x="3776" y="120"/>
                  </a:lnTo>
                  <a:lnTo>
                    <a:pt x="3790" y="125"/>
                  </a:lnTo>
                  <a:lnTo>
                    <a:pt x="3800" y="134"/>
                  </a:lnTo>
                  <a:lnTo>
                    <a:pt x="3807" y="146"/>
                  </a:lnTo>
                  <a:lnTo>
                    <a:pt x="3811" y="162"/>
                  </a:lnTo>
                  <a:lnTo>
                    <a:pt x="3788" y="158"/>
                  </a:lnTo>
                  <a:lnTo>
                    <a:pt x="3767" y="151"/>
                  </a:lnTo>
                  <a:lnTo>
                    <a:pt x="3751" y="141"/>
                  </a:lnTo>
                  <a:lnTo>
                    <a:pt x="3741" y="127"/>
                  </a:lnTo>
                  <a:lnTo>
                    <a:pt x="3743" y="125"/>
                  </a:lnTo>
                  <a:lnTo>
                    <a:pt x="3743" y="123"/>
                  </a:lnTo>
                  <a:lnTo>
                    <a:pt x="3744" y="122"/>
                  </a:lnTo>
                  <a:lnTo>
                    <a:pt x="3744" y="118"/>
                  </a:lnTo>
                  <a:lnTo>
                    <a:pt x="3744" y="115"/>
                  </a:lnTo>
                  <a:close/>
                  <a:moveTo>
                    <a:pt x="384" y="104"/>
                  </a:moveTo>
                  <a:lnTo>
                    <a:pt x="390" y="104"/>
                  </a:lnTo>
                  <a:lnTo>
                    <a:pt x="391" y="104"/>
                  </a:lnTo>
                  <a:lnTo>
                    <a:pt x="393" y="106"/>
                  </a:lnTo>
                  <a:lnTo>
                    <a:pt x="395" y="106"/>
                  </a:lnTo>
                  <a:lnTo>
                    <a:pt x="397" y="108"/>
                  </a:lnTo>
                  <a:lnTo>
                    <a:pt x="398" y="111"/>
                  </a:lnTo>
                  <a:lnTo>
                    <a:pt x="400" y="113"/>
                  </a:lnTo>
                  <a:lnTo>
                    <a:pt x="400" y="118"/>
                  </a:lnTo>
                  <a:lnTo>
                    <a:pt x="400" y="123"/>
                  </a:lnTo>
                  <a:lnTo>
                    <a:pt x="397" y="134"/>
                  </a:lnTo>
                  <a:lnTo>
                    <a:pt x="395" y="150"/>
                  </a:lnTo>
                  <a:lnTo>
                    <a:pt x="393" y="162"/>
                  </a:lnTo>
                  <a:lnTo>
                    <a:pt x="388" y="164"/>
                  </a:lnTo>
                  <a:lnTo>
                    <a:pt x="384" y="165"/>
                  </a:lnTo>
                  <a:lnTo>
                    <a:pt x="381" y="169"/>
                  </a:lnTo>
                  <a:lnTo>
                    <a:pt x="377" y="169"/>
                  </a:lnTo>
                  <a:lnTo>
                    <a:pt x="377" y="167"/>
                  </a:lnTo>
                  <a:lnTo>
                    <a:pt x="376" y="167"/>
                  </a:lnTo>
                  <a:lnTo>
                    <a:pt x="376" y="167"/>
                  </a:lnTo>
                  <a:lnTo>
                    <a:pt x="374" y="165"/>
                  </a:lnTo>
                  <a:lnTo>
                    <a:pt x="370" y="162"/>
                  </a:lnTo>
                  <a:lnTo>
                    <a:pt x="369" y="158"/>
                  </a:lnTo>
                  <a:lnTo>
                    <a:pt x="369" y="153"/>
                  </a:lnTo>
                  <a:lnTo>
                    <a:pt x="369" y="150"/>
                  </a:lnTo>
                  <a:lnTo>
                    <a:pt x="365" y="146"/>
                  </a:lnTo>
                  <a:lnTo>
                    <a:pt x="358" y="141"/>
                  </a:lnTo>
                  <a:lnTo>
                    <a:pt x="349" y="139"/>
                  </a:lnTo>
                  <a:lnTo>
                    <a:pt x="341" y="141"/>
                  </a:lnTo>
                  <a:lnTo>
                    <a:pt x="332" y="139"/>
                  </a:lnTo>
                  <a:lnTo>
                    <a:pt x="323" y="134"/>
                  </a:lnTo>
                  <a:lnTo>
                    <a:pt x="316" y="123"/>
                  </a:lnTo>
                  <a:lnTo>
                    <a:pt x="320" y="123"/>
                  </a:lnTo>
                  <a:lnTo>
                    <a:pt x="322" y="120"/>
                  </a:lnTo>
                  <a:lnTo>
                    <a:pt x="323" y="118"/>
                  </a:lnTo>
                  <a:lnTo>
                    <a:pt x="323" y="117"/>
                  </a:lnTo>
                  <a:lnTo>
                    <a:pt x="325" y="117"/>
                  </a:lnTo>
                  <a:lnTo>
                    <a:pt x="327" y="117"/>
                  </a:lnTo>
                  <a:lnTo>
                    <a:pt x="330" y="117"/>
                  </a:lnTo>
                  <a:lnTo>
                    <a:pt x="336" y="115"/>
                  </a:lnTo>
                  <a:lnTo>
                    <a:pt x="346" y="118"/>
                  </a:lnTo>
                  <a:lnTo>
                    <a:pt x="358" y="117"/>
                  </a:lnTo>
                  <a:lnTo>
                    <a:pt x="372" y="115"/>
                  </a:lnTo>
                  <a:lnTo>
                    <a:pt x="384" y="115"/>
                  </a:lnTo>
                  <a:lnTo>
                    <a:pt x="384" y="104"/>
                  </a:lnTo>
                  <a:close/>
                  <a:moveTo>
                    <a:pt x="255" y="101"/>
                  </a:moveTo>
                  <a:lnTo>
                    <a:pt x="257" y="104"/>
                  </a:lnTo>
                  <a:lnTo>
                    <a:pt x="259" y="106"/>
                  </a:lnTo>
                  <a:lnTo>
                    <a:pt x="260" y="110"/>
                  </a:lnTo>
                  <a:lnTo>
                    <a:pt x="260" y="113"/>
                  </a:lnTo>
                  <a:lnTo>
                    <a:pt x="262" y="117"/>
                  </a:lnTo>
                  <a:lnTo>
                    <a:pt x="262" y="123"/>
                  </a:lnTo>
                  <a:lnTo>
                    <a:pt x="259" y="123"/>
                  </a:lnTo>
                  <a:lnTo>
                    <a:pt x="259" y="127"/>
                  </a:lnTo>
                  <a:lnTo>
                    <a:pt x="262" y="127"/>
                  </a:lnTo>
                  <a:lnTo>
                    <a:pt x="267" y="129"/>
                  </a:lnTo>
                  <a:lnTo>
                    <a:pt x="273" y="130"/>
                  </a:lnTo>
                  <a:lnTo>
                    <a:pt x="278" y="130"/>
                  </a:lnTo>
                  <a:lnTo>
                    <a:pt x="285" y="130"/>
                  </a:lnTo>
                  <a:lnTo>
                    <a:pt x="288" y="127"/>
                  </a:lnTo>
                  <a:lnTo>
                    <a:pt x="290" y="125"/>
                  </a:lnTo>
                  <a:lnTo>
                    <a:pt x="290" y="125"/>
                  </a:lnTo>
                  <a:lnTo>
                    <a:pt x="292" y="125"/>
                  </a:lnTo>
                  <a:lnTo>
                    <a:pt x="294" y="125"/>
                  </a:lnTo>
                  <a:lnTo>
                    <a:pt x="297" y="127"/>
                  </a:lnTo>
                  <a:lnTo>
                    <a:pt x="299" y="129"/>
                  </a:lnTo>
                  <a:lnTo>
                    <a:pt x="299" y="130"/>
                  </a:lnTo>
                  <a:lnTo>
                    <a:pt x="299" y="132"/>
                  </a:lnTo>
                  <a:lnTo>
                    <a:pt x="301" y="134"/>
                  </a:lnTo>
                  <a:lnTo>
                    <a:pt x="301" y="137"/>
                  </a:lnTo>
                  <a:lnTo>
                    <a:pt x="299" y="141"/>
                  </a:lnTo>
                  <a:lnTo>
                    <a:pt x="299" y="143"/>
                  </a:lnTo>
                  <a:lnTo>
                    <a:pt x="299" y="143"/>
                  </a:lnTo>
                  <a:lnTo>
                    <a:pt x="299" y="144"/>
                  </a:lnTo>
                  <a:lnTo>
                    <a:pt x="299" y="146"/>
                  </a:lnTo>
                  <a:lnTo>
                    <a:pt x="297" y="150"/>
                  </a:lnTo>
                  <a:lnTo>
                    <a:pt x="287" y="155"/>
                  </a:lnTo>
                  <a:lnTo>
                    <a:pt x="274" y="155"/>
                  </a:lnTo>
                  <a:lnTo>
                    <a:pt x="260" y="155"/>
                  </a:lnTo>
                  <a:lnTo>
                    <a:pt x="246" y="158"/>
                  </a:lnTo>
                  <a:lnTo>
                    <a:pt x="236" y="165"/>
                  </a:lnTo>
                  <a:lnTo>
                    <a:pt x="224" y="174"/>
                  </a:lnTo>
                  <a:lnTo>
                    <a:pt x="213" y="183"/>
                  </a:lnTo>
                  <a:lnTo>
                    <a:pt x="198" y="188"/>
                  </a:lnTo>
                  <a:lnTo>
                    <a:pt x="196" y="185"/>
                  </a:lnTo>
                  <a:lnTo>
                    <a:pt x="194" y="181"/>
                  </a:lnTo>
                  <a:lnTo>
                    <a:pt x="194" y="178"/>
                  </a:lnTo>
                  <a:lnTo>
                    <a:pt x="192" y="172"/>
                  </a:lnTo>
                  <a:lnTo>
                    <a:pt x="198" y="169"/>
                  </a:lnTo>
                  <a:lnTo>
                    <a:pt x="203" y="165"/>
                  </a:lnTo>
                  <a:lnTo>
                    <a:pt x="206" y="160"/>
                  </a:lnTo>
                  <a:lnTo>
                    <a:pt x="210" y="155"/>
                  </a:lnTo>
                  <a:lnTo>
                    <a:pt x="212" y="150"/>
                  </a:lnTo>
                  <a:lnTo>
                    <a:pt x="192" y="150"/>
                  </a:lnTo>
                  <a:lnTo>
                    <a:pt x="180" y="155"/>
                  </a:lnTo>
                  <a:lnTo>
                    <a:pt x="166" y="157"/>
                  </a:lnTo>
                  <a:lnTo>
                    <a:pt x="150" y="155"/>
                  </a:lnTo>
                  <a:lnTo>
                    <a:pt x="140" y="150"/>
                  </a:lnTo>
                  <a:lnTo>
                    <a:pt x="135" y="150"/>
                  </a:lnTo>
                  <a:lnTo>
                    <a:pt x="135" y="146"/>
                  </a:lnTo>
                  <a:lnTo>
                    <a:pt x="140" y="144"/>
                  </a:lnTo>
                  <a:lnTo>
                    <a:pt x="144" y="143"/>
                  </a:lnTo>
                  <a:lnTo>
                    <a:pt x="145" y="141"/>
                  </a:lnTo>
                  <a:lnTo>
                    <a:pt x="149" y="139"/>
                  </a:lnTo>
                  <a:lnTo>
                    <a:pt x="150" y="134"/>
                  </a:lnTo>
                  <a:lnTo>
                    <a:pt x="147" y="134"/>
                  </a:lnTo>
                  <a:lnTo>
                    <a:pt x="147" y="130"/>
                  </a:lnTo>
                  <a:lnTo>
                    <a:pt x="152" y="130"/>
                  </a:lnTo>
                  <a:lnTo>
                    <a:pt x="156" y="129"/>
                  </a:lnTo>
                  <a:lnTo>
                    <a:pt x="159" y="129"/>
                  </a:lnTo>
                  <a:lnTo>
                    <a:pt x="163" y="127"/>
                  </a:lnTo>
                  <a:lnTo>
                    <a:pt x="161" y="125"/>
                  </a:lnTo>
                  <a:lnTo>
                    <a:pt x="159" y="123"/>
                  </a:lnTo>
                  <a:lnTo>
                    <a:pt x="157" y="122"/>
                  </a:lnTo>
                  <a:lnTo>
                    <a:pt x="157" y="120"/>
                  </a:lnTo>
                  <a:lnTo>
                    <a:pt x="156" y="118"/>
                  </a:lnTo>
                  <a:lnTo>
                    <a:pt x="154" y="115"/>
                  </a:lnTo>
                  <a:lnTo>
                    <a:pt x="157" y="115"/>
                  </a:lnTo>
                  <a:lnTo>
                    <a:pt x="159" y="113"/>
                  </a:lnTo>
                  <a:lnTo>
                    <a:pt x="159" y="113"/>
                  </a:lnTo>
                  <a:lnTo>
                    <a:pt x="161" y="113"/>
                  </a:lnTo>
                  <a:lnTo>
                    <a:pt x="163" y="111"/>
                  </a:lnTo>
                  <a:lnTo>
                    <a:pt x="182" y="117"/>
                  </a:lnTo>
                  <a:lnTo>
                    <a:pt x="198" y="123"/>
                  </a:lnTo>
                  <a:lnTo>
                    <a:pt x="212" y="130"/>
                  </a:lnTo>
                  <a:lnTo>
                    <a:pt x="227" y="136"/>
                  </a:lnTo>
                  <a:lnTo>
                    <a:pt x="246" y="137"/>
                  </a:lnTo>
                  <a:lnTo>
                    <a:pt x="243" y="129"/>
                  </a:lnTo>
                  <a:lnTo>
                    <a:pt x="240" y="122"/>
                  </a:lnTo>
                  <a:lnTo>
                    <a:pt x="238" y="117"/>
                  </a:lnTo>
                  <a:lnTo>
                    <a:pt x="236" y="104"/>
                  </a:lnTo>
                  <a:lnTo>
                    <a:pt x="240" y="103"/>
                  </a:lnTo>
                  <a:lnTo>
                    <a:pt x="243" y="101"/>
                  </a:lnTo>
                  <a:lnTo>
                    <a:pt x="248" y="101"/>
                  </a:lnTo>
                  <a:lnTo>
                    <a:pt x="255" y="101"/>
                  </a:lnTo>
                  <a:close/>
                  <a:moveTo>
                    <a:pt x="742" y="80"/>
                  </a:moveTo>
                  <a:lnTo>
                    <a:pt x="754" y="85"/>
                  </a:lnTo>
                  <a:lnTo>
                    <a:pt x="754" y="89"/>
                  </a:lnTo>
                  <a:lnTo>
                    <a:pt x="749" y="89"/>
                  </a:lnTo>
                  <a:lnTo>
                    <a:pt x="746" y="89"/>
                  </a:lnTo>
                  <a:lnTo>
                    <a:pt x="744" y="89"/>
                  </a:lnTo>
                  <a:lnTo>
                    <a:pt x="742" y="87"/>
                  </a:lnTo>
                  <a:lnTo>
                    <a:pt x="742" y="87"/>
                  </a:lnTo>
                  <a:lnTo>
                    <a:pt x="742" y="85"/>
                  </a:lnTo>
                  <a:lnTo>
                    <a:pt x="742" y="80"/>
                  </a:lnTo>
                  <a:close/>
                  <a:moveTo>
                    <a:pt x="140" y="80"/>
                  </a:moveTo>
                  <a:lnTo>
                    <a:pt x="140" y="87"/>
                  </a:lnTo>
                  <a:lnTo>
                    <a:pt x="140" y="92"/>
                  </a:lnTo>
                  <a:lnTo>
                    <a:pt x="142" y="97"/>
                  </a:lnTo>
                  <a:lnTo>
                    <a:pt x="140" y="101"/>
                  </a:lnTo>
                  <a:lnTo>
                    <a:pt x="140" y="104"/>
                  </a:lnTo>
                  <a:lnTo>
                    <a:pt x="135" y="108"/>
                  </a:lnTo>
                  <a:lnTo>
                    <a:pt x="130" y="111"/>
                  </a:lnTo>
                  <a:lnTo>
                    <a:pt x="124" y="115"/>
                  </a:lnTo>
                  <a:lnTo>
                    <a:pt x="121" y="120"/>
                  </a:lnTo>
                  <a:lnTo>
                    <a:pt x="114" y="117"/>
                  </a:lnTo>
                  <a:lnTo>
                    <a:pt x="110" y="115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2" y="108"/>
                  </a:lnTo>
                  <a:lnTo>
                    <a:pt x="100" y="125"/>
                  </a:lnTo>
                  <a:lnTo>
                    <a:pt x="95" y="134"/>
                  </a:lnTo>
                  <a:lnTo>
                    <a:pt x="82" y="137"/>
                  </a:lnTo>
                  <a:lnTo>
                    <a:pt x="72" y="137"/>
                  </a:lnTo>
                  <a:lnTo>
                    <a:pt x="61" y="137"/>
                  </a:lnTo>
                  <a:lnTo>
                    <a:pt x="48" y="137"/>
                  </a:lnTo>
                  <a:lnTo>
                    <a:pt x="48" y="123"/>
                  </a:lnTo>
                  <a:lnTo>
                    <a:pt x="67" y="110"/>
                  </a:lnTo>
                  <a:lnTo>
                    <a:pt x="88" y="97"/>
                  </a:lnTo>
                  <a:lnTo>
                    <a:pt x="112" y="87"/>
                  </a:lnTo>
                  <a:lnTo>
                    <a:pt x="140" y="80"/>
                  </a:lnTo>
                  <a:close/>
                  <a:moveTo>
                    <a:pt x="3671" y="80"/>
                  </a:moveTo>
                  <a:lnTo>
                    <a:pt x="3680" y="80"/>
                  </a:lnTo>
                  <a:lnTo>
                    <a:pt x="3683" y="89"/>
                  </a:lnTo>
                  <a:lnTo>
                    <a:pt x="3683" y="99"/>
                  </a:lnTo>
                  <a:lnTo>
                    <a:pt x="3683" y="111"/>
                  </a:lnTo>
                  <a:lnTo>
                    <a:pt x="3699" y="106"/>
                  </a:lnTo>
                  <a:lnTo>
                    <a:pt x="3711" y="99"/>
                  </a:lnTo>
                  <a:lnTo>
                    <a:pt x="3725" y="92"/>
                  </a:lnTo>
                  <a:lnTo>
                    <a:pt x="3725" y="146"/>
                  </a:lnTo>
                  <a:lnTo>
                    <a:pt x="3725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3" y="148"/>
                  </a:lnTo>
                  <a:lnTo>
                    <a:pt x="3722" y="150"/>
                  </a:lnTo>
                  <a:lnTo>
                    <a:pt x="3709" y="150"/>
                  </a:lnTo>
                  <a:lnTo>
                    <a:pt x="3692" y="151"/>
                  </a:lnTo>
                  <a:lnTo>
                    <a:pt x="3675" y="153"/>
                  </a:lnTo>
                  <a:lnTo>
                    <a:pt x="3661" y="155"/>
                  </a:lnTo>
                  <a:lnTo>
                    <a:pt x="3650" y="157"/>
                  </a:lnTo>
                  <a:lnTo>
                    <a:pt x="3645" y="158"/>
                  </a:lnTo>
                  <a:lnTo>
                    <a:pt x="3633" y="148"/>
                  </a:lnTo>
                  <a:lnTo>
                    <a:pt x="3624" y="134"/>
                  </a:lnTo>
                  <a:lnTo>
                    <a:pt x="3619" y="115"/>
                  </a:lnTo>
                  <a:lnTo>
                    <a:pt x="3620" y="110"/>
                  </a:lnTo>
                  <a:lnTo>
                    <a:pt x="3622" y="106"/>
                  </a:lnTo>
                  <a:lnTo>
                    <a:pt x="3624" y="103"/>
                  </a:lnTo>
                  <a:lnTo>
                    <a:pt x="3626" y="99"/>
                  </a:lnTo>
                  <a:lnTo>
                    <a:pt x="3627" y="96"/>
                  </a:lnTo>
                  <a:lnTo>
                    <a:pt x="3634" y="92"/>
                  </a:lnTo>
                  <a:lnTo>
                    <a:pt x="3643" y="87"/>
                  </a:lnTo>
                  <a:lnTo>
                    <a:pt x="3657" y="82"/>
                  </a:lnTo>
                  <a:lnTo>
                    <a:pt x="3671" y="80"/>
                  </a:lnTo>
                  <a:close/>
                  <a:moveTo>
                    <a:pt x="458" y="73"/>
                  </a:moveTo>
                  <a:lnTo>
                    <a:pt x="461" y="83"/>
                  </a:lnTo>
                  <a:lnTo>
                    <a:pt x="468" y="87"/>
                  </a:lnTo>
                  <a:lnTo>
                    <a:pt x="479" y="87"/>
                  </a:lnTo>
                  <a:lnTo>
                    <a:pt x="496" y="85"/>
                  </a:lnTo>
                  <a:lnTo>
                    <a:pt x="496" y="89"/>
                  </a:lnTo>
                  <a:lnTo>
                    <a:pt x="498" y="94"/>
                  </a:lnTo>
                  <a:lnTo>
                    <a:pt x="500" y="99"/>
                  </a:lnTo>
                  <a:lnTo>
                    <a:pt x="500" y="103"/>
                  </a:lnTo>
                  <a:lnTo>
                    <a:pt x="500" y="108"/>
                  </a:lnTo>
                  <a:lnTo>
                    <a:pt x="500" y="111"/>
                  </a:lnTo>
                  <a:lnTo>
                    <a:pt x="519" y="122"/>
                  </a:lnTo>
                  <a:lnTo>
                    <a:pt x="541" y="127"/>
                  </a:lnTo>
                  <a:lnTo>
                    <a:pt x="566" y="127"/>
                  </a:lnTo>
                  <a:lnTo>
                    <a:pt x="590" y="127"/>
                  </a:lnTo>
                  <a:lnTo>
                    <a:pt x="617" y="125"/>
                  </a:lnTo>
                  <a:lnTo>
                    <a:pt x="639" y="127"/>
                  </a:lnTo>
                  <a:lnTo>
                    <a:pt x="639" y="132"/>
                  </a:lnTo>
                  <a:lnTo>
                    <a:pt x="641" y="137"/>
                  </a:lnTo>
                  <a:lnTo>
                    <a:pt x="643" y="141"/>
                  </a:lnTo>
                  <a:lnTo>
                    <a:pt x="643" y="143"/>
                  </a:lnTo>
                  <a:lnTo>
                    <a:pt x="643" y="146"/>
                  </a:lnTo>
                  <a:lnTo>
                    <a:pt x="643" y="150"/>
                  </a:lnTo>
                  <a:lnTo>
                    <a:pt x="639" y="162"/>
                  </a:lnTo>
                  <a:lnTo>
                    <a:pt x="629" y="162"/>
                  </a:lnTo>
                  <a:lnTo>
                    <a:pt x="617" y="160"/>
                  </a:lnTo>
                  <a:lnTo>
                    <a:pt x="608" y="158"/>
                  </a:lnTo>
                  <a:lnTo>
                    <a:pt x="604" y="158"/>
                  </a:lnTo>
                  <a:lnTo>
                    <a:pt x="601" y="160"/>
                  </a:lnTo>
                  <a:lnTo>
                    <a:pt x="599" y="164"/>
                  </a:lnTo>
                  <a:lnTo>
                    <a:pt x="597" y="165"/>
                  </a:lnTo>
                  <a:lnTo>
                    <a:pt x="594" y="165"/>
                  </a:lnTo>
                  <a:lnTo>
                    <a:pt x="592" y="167"/>
                  </a:lnTo>
                  <a:lnTo>
                    <a:pt x="587" y="169"/>
                  </a:lnTo>
                  <a:lnTo>
                    <a:pt x="582" y="169"/>
                  </a:lnTo>
                  <a:lnTo>
                    <a:pt x="576" y="171"/>
                  </a:lnTo>
                  <a:lnTo>
                    <a:pt x="573" y="172"/>
                  </a:lnTo>
                  <a:lnTo>
                    <a:pt x="568" y="172"/>
                  </a:lnTo>
                  <a:lnTo>
                    <a:pt x="562" y="172"/>
                  </a:lnTo>
                  <a:lnTo>
                    <a:pt x="559" y="167"/>
                  </a:lnTo>
                  <a:lnTo>
                    <a:pt x="557" y="162"/>
                  </a:lnTo>
                  <a:lnTo>
                    <a:pt x="554" y="158"/>
                  </a:lnTo>
                  <a:lnTo>
                    <a:pt x="554" y="162"/>
                  </a:lnTo>
                  <a:lnTo>
                    <a:pt x="550" y="165"/>
                  </a:lnTo>
                  <a:lnTo>
                    <a:pt x="548" y="169"/>
                  </a:lnTo>
                  <a:lnTo>
                    <a:pt x="547" y="172"/>
                  </a:lnTo>
                  <a:lnTo>
                    <a:pt x="538" y="172"/>
                  </a:lnTo>
                  <a:lnTo>
                    <a:pt x="534" y="167"/>
                  </a:lnTo>
                  <a:lnTo>
                    <a:pt x="531" y="160"/>
                  </a:lnTo>
                  <a:lnTo>
                    <a:pt x="528" y="153"/>
                  </a:lnTo>
                  <a:lnTo>
                    <a:pt x="526" y="158"/>
                  </a:lnTo>
                  <a:lnTo>
                    <a:pt x="524" y="162"/>
                  </a:lnTo>
                  <a:lnTo>
                    <a:pt x="522" y="164"/>
                  </a:lnTo>
                  <a:lnTo>
                    <a:pt x="522" y="164"/>
                  </a:lnTo>
                  <a:lnTo>
                    <a:pt x="519" y="164"/>
                  </a:lnTo>
                  <a:lnTo>
                    <a:pt x="515" y="162"/>
                  </a:lnTo>
                  <a:lnTo>
                    <a:pt x="512" y="160"/>
                  </a:lnTo>
                  <a:lnTo>
                    <a:pt x="510" y="158"/>
                  </a:lnTo>
                  <a:lnTo>
                    <a:pt x="510" y="157"/>
                  </a:lnTo>
                  <a:lnTo>
                    <a:pt x="510" y="155"/>
                  </a:lnTo>
                  <a:lnTo>
                    <a:pt x="510" y="153"/>
                  </a:lnTo>
                  <a:lnTo>
                    <a:pt x="510" y="151"/>
                  </a:lnTo>
                  <a:lnTo>
                    <a:pt x="508" y="150"/>
                  </a:lnTo>
                  <a:lnTo>
                    <a:pt x="507" y="150"/>
                  </a:lnTo>
                  <a:lnTo>
                    <a:pt x="505" y="151"/>
                  </a:lnTo>
                  <a:lnTo>
                    <a:pt x="501" y="151"/>
                  </a:lnTo>
                  <a:lnTo>
                    <a:pt x="496" y="153"/>
                  </a:lnTo>
                  <a:lnTo>
                    <a:pt x="493" y="153"/>
                  </a:lnTo>
                  <a:lnTo>
                    <a:pt x="487" y="155"/>
                  </a:lnTo>
                  <a:lnTo>
                    <a:pt x="486" y="153"/>
                  </a:lnTo>
                  <a:lnTo>
                    <a:pt x="484" y="153"/>
                  </a:lnTo>
                  <a:lnTo>
                    <a:pt x="480" y="151"/>
                  </a:lnTo>
                  <a:lnTo>
                    <a:pt x="479" y="150"/>
                  </a:lnTo>
                  <a:lnTo>
                    <a:pt x="475" y="148"/>
                  </a:lnTo>
                  <a:lnTo>
                    <a:pt x="473" y="146"/>
                  </a:lnTo>
                  <a:lnTo>
                    <a:pt x="475" y="136"/>
                  </a:lnTo>
                  <a:lnTo>
                    <a:pt x="473" y="129"/>
                  </a:lnTo>
                  <a:lnTo>
                    <a:pt x="470" y="123"/>
                  </a:lnTo>
                  <a:lnTo>
                    <a:pt x="466" y="115"/>
                  </a:lnTo>
                  <a:lnTo>
                    <a:pt x="466" y="104"/>
                  </a:lnTo>
                  <a:lnTo>
                    <a:pt x="449" y="103"/>
                  </a:lnTo>
                  <a:lnTo>
                    <a:pt x="433" y="97"/>
                  </a:lnTo>
                  <a:lnTo>
                    <a:pt x="419" y="92"/>
                  </a:lnTo>
                  <a:lnTo>
                    <a:pt x="418" y="90"/>
                  </a:lnTo>
                  <a:lnTo>
                    <a:pt x="418" y="89"/>
                  </a:lnTo>
                  <a:lnTo>
                    <a:pt x="418" y="87"/>
                  </a:lnTo>
                  <a:lnTo>
                    <a:pt x="416" y="85"/>
                  </a:lnTo>
                  <a:lnTo>
                    <a:pt x="416" y="80"/>
                  </a:lnTo>
                  <a:lnTo>
                    <a:pt x="423" y="78"/>
                  </a:lnTo>
                  <a:lnTo>
                    <a:pt x="432" y="78"/>
                  </a:lnTo>
                  <a:lnTo>
                    <a:pt x="442" y="76"/>
                  </a:lnTo>
                  <a:lnTo>
                    <a:pt x="445" y="75"/>
                  </a:lnTo>
                  <a:lnTo>
                    <a:pt x="449" y="75"/>
                  </a:lnTo>
                  <a:lnTo>
                    <a:pt x="452" y="73"/>
                  </a:lnTo>
                  <a:lnTo>
                    <a:pt x="458" y="73"/>
                  </a:lnTo>
                  <a:close/>
                  <a:moveTo>
                    <a:pt x="377" y="73"/>
                  </a:moveTo>
                  <a:lnTo>
                    <a:pt x="409" y="73"/>
                  </a:lnTo>
                  <a:lnTo>
                    <a:pt x="409" y="76"/>
                  </a:lnTo>
                  <a:lnTo>
                    <a:pt x="411" y="80"/>
                  </a:lnTo>
                  <a:lnTo>
                    <a:pt x="411" y="83"/>
                  </a:lnTo>
                  <a:lnTo>
                    <a:pt x="412" y="89"/>
                  </a:lnTo>
                  <a:lnTo>
                    <a:pt x="404" y="89"/>
                  </a:lnTo>
                  <a:lnTo>
                    <a:pt x="400" y="89"/>
                  </a:lnTo>
                  <a:lnTo>
                    <a:pt x="397" y="89"/>
                  </a:lnTo>
                  <a:lnTo>
                    <a:pt x="390" y="87"/>
                  </a:lnTo>
                  <a:lnTo>
                    <a:pt x="384" y="87"/>
                  </a:lnTo>
                  <a:lnTo>
                    <a:pt x="377" y="85"/>
                  </a:lnTo>
                  <a:lnTo>
                    <a:pt x="377" y="73"/>
                  </a:lnTo>
                  <a:close/>
                  <a:moveTo>
                    <a:pt x="301" y="69"/>
                  </a:moveTo>
                  <a:lnTo>
                    <a:pt x="308" y="73"/>
                  </a:lnTo>
                  <a:lnTo>
                    <a:pt x="315" y="76"/>
                  </a:lnTo>
                  <a:lnTo>
                    <a:pt x="318" y="82"/>
                  </a:lnTo>
                  <a:lnTo>
                    <a:pt x="322" y="89"/>
                  </a:lnTo>
                  <a:lnTo>
                    <a:pt x="323" y="96"/>
                  </a:lnTo>
                  <a:lnTo>
                    <a:pt x="313" y="96"/>
                  </a:lnTo>
                  <a:lnTo>
                    <a:pt x="313" y="92"/>
                  </a:lnTo>
                  <a:lnTo>
                    <a:pt x="308" y="89"/>
                  </a:lnTo>
                  <a:lnTo>
                    <a:pt x="306" y="85"/>
                  </a:lnTo>
                  <a:lnTo>
                    <a:pt x="304" y="82"/>
                  </a:lnTo>
                  <a:lnTo>
                    <a:pt x="302" y="76"/>
                  </a:lnTo>
                  <a:lnTo>
                    <a:pt x="301" y="69"/>
                  </a:lnTo>
                  <a:close/>
                  <a:moveTo>
                    <a:pt x="489" y="61"/>
                  </a:moveTo>
                  <a:lnTo>
                    <a:pt x="505" y="61"/>
                  </a:lnTo>
                  <a:lnTo>
                    <a:pt x="505" y="69"/>
                  </a:lnTo>
                  <a:lnTo>
                    <a:pt x="489" y="69"/>
                  </a:lnTo>
                  <a:lnTo>
                    <a:pt x="489" y="61"/>
                  </a:lnTo>
                  <a:close/>
                  <a:moveTo>
                    <a:pt x="192" y="61"/>
                  </a:moveTo>
                  <a:lnTo>
                    <a:pt x="201" y="62"/>
                  </a:lnTo>
                  <a:lnTo>
                    <a:pt x="208" y="62"/>
                  </a:lnTo>
                  <a:lnTo>
                    <a:pt x="215" y="64"/>
                  </a:lnTo>
                  <a:lnTo>
                    <a:pt x="220" y="66"/>
                  </a:lnTo>
                  <a:lnTo>
                    <a:pt x="217" y="71"/>
                  </a:lnTo>
                  <a:lnTo>
                    <a:pt x="213" y="76"/>
                  </a:lnTo>
                  <a:lnTo>
                    <a:pt x="210" y="80"/>
                  </a:lnTo>
                  <a:lnTo>
                    <a:pt x="205" y="85"/>
                  </a:lnTo>
                  <a:lnTo>
                    <a:pt x="199" y="89"/>
                  </a:lnTo>
                  <a:lnTo>
                    <a:pt x="194" y="90"/>
                  </a:lnTo>
                  <a:lnTo>
                    <a:pt x="191" y="90"/>
                  </a:lnTo>
                  <a:lnTo>
                    <a:pt x="185" y="89"/>
                  </a:lnTo>
                  <a:lnTo>
                    <a:pt x="182" y="85"/>
                  </a:lnTo>
                  <a:lnTo>
                    <a:pt x="180" y="82"/>
                  </a:lnTo>
                  <a:lnTo>
                    <a:pt x="178" y="78"/>
                  </a:lnTo>
                  <a:lnTo>
                    <a:pt x="178" y="73"/>
                  </a:lnTo>
                  <a:lnTo>
                    <a:pt x="185" y="68"/>
                  </a:lnTo>
                  <a:lnTo>
                    <a:pt x="192" y="61"/>
                  </a:lnTo>
                  <a:close/>
                  <a:moveTo>
                    <a:pt x="435" y="54"/>
                  </a:moveTo>
                  <a:lnTo>
                    <a:pt x="440" y="54"/>
                  </a:lnTo>
                  <a:lnTo>
                    <a:pt x="444" y="54"/>
                  </a:lnTo>
                  <a:lnTo>
                    <a:pt x="447" y="54"/>
                  </a:lnTo>
                  <a:lnTo>
                    <a:pt x="449" y="54"/>
                  </a:lnTo>
                  <a:lnTo>
                    <a:pt x="452" y="54"/>
                  </a:lnTo>
                  <a:lnTo>
                    <a:pt x="456" y="54"/>
                  </a:lnTo>
                  <a:lnTo>
                    <a:pt x="461" y="54"/>
                  </a:lnTo>
                  <a:lnTo>
                    <a:pt x="461" y="61"/>
                  </a:lnTo>
                  <a:lnTo>
                    <a:pt x="438" y="66"/>
                  </a:lnTo>
                  <a:lnTo>
                    <a:pt x="435" y="54"/>
                  </a:lnTo>
                  <a:close/>
                  <a:moveTo>
                    <a:pt x="220" y="43"/>
                  </a:moveTo>
                  <a:lnTo>
                    <a:pt x="227" y="45"/>
                  </a:lnTo>
                  <a:lnTo>
                    <a:pt x="234" y="47"/>
                  </a:lnTo>
                  <a:lnTo>
                    <a:pt x="240" y="50"/>
                  </a:lnTo>
                  <a:lnTo>
                    <a:pt x="236" y="50"/>
                  </a:lnTo>
                  <a:lnTo>
                    <a:pt x="227" y="54"/>
                  </a:lnTo>
                  <a:lnTo>
                    <a:pt x="217" y="54"/>
                  </a:lnTo>
                  <a:lnTo>
                    <a:pt x="205" y="54"/>
                  </a:lnTo>
                  <a:lnTo>
                    <a:pt x="205" y="50"/>
                  </a:lnTo>
                  <a:lnTo>
                    <a:pt x="208" y="50"/>
                  </a:lnTo>
                  <a:lnTo>
                    <a:pt x="212" y="47"/>
                  </a:lnTo>
                  <a:lnTo>
                    <a:pt x="217" y="45"/>
                  </a:lnTo>
                  <a:lnTo>
                    <a:pt x="220" y="43"/>
                  </a:lnTo>
                  <a:close/>
                  <a:moveTo>
                    <a:pt x="2671" y="41"/>
                  </a:moveTo>
                  <a:lnTo>
                    <a:pt x="2688" y="43"/>
                  </a:lnTo>
                  <a:lnTo>
                    <a:pt x="2692" y="47"/>
                  </a:lnTo>
                  <a:lnTo>
                    <a:pt x="2694" y="50"/>
                  </a:lnTo>
                  <a:lnTo>
                    <a:pt x="2697" y="54"/>
                  </a:lnTo>
                  <a:lnTo>
                    <a:pt x="2695" y="57"/>
                  </a:lnTo>
                  <a:lnTo>
                    <a:pt x="2695" y="59"/>
                  </a:lnTo>
                  <a:lnTo>
                    <a:pt x="2695" y="59"/>
                  </a:lnTo>
                  <a:lnTo>
                    <a:pt x="2694" y="61"/>
                  </a:lnTo>
                  <a:lnTo>
                    <a:pt x="2694" y="61"/>
                  </a:lnTo>
                  <a:lnTo>
                    <a:pt x="2683" y="75"/>
                  </a:lnTo>
                  <a:lnTo>
                    <a:pt x="2669" y="85"/>
                  </a:lnTo>
                  <a:lnTo>
                    <a:pt x="2653" y="94"/>
                  </a:lnTo>
                  <a:lnTo>
                    <a:pt x="2634" y="101"/>
                  </a:lnTo>
                  <a:lnTo>
                    <a:pt x="2617" y="108"/>
                  </a:lnTo>
                  <a:lnTo>
                    <a:pt x="2601" y="115"/>
                  </a:lnTo>
                  <a:lnTo>
                    <a:pt x="2584" y="129"/>
                  </a:lnTo>
                  <a:lnTo>
                    <a:pt x="2564" y="150"/>
                  </a:lnTo>
                  <a:lnTo>
                    <a:pt x="2544" y="174"/>
                  </a:lnTo>
                  <a:lnTo>
                    <a:pt x="2524" y="202"/>
                  </a:lnTo>
                  <a:lnTo>
                    <a:pt x="2509" y="230"/>
                  </a:lnTo>
                  <a:lnTo>
                    <a:pt x="2498" y="258"/>
                  </a:lnTo>
                  <a:lnTo>
                    <a:pt x="2493" y="284"/>
                  </a:lnTo>
                  <a:lnTo>
                    <a:pt x="2495" y="293"/>
                  </a:lnTo>
                  <a:lnTo>
                    <a:pt x="2502" y="303"/>
                  </a:lnTo>
                  <a:lnTo>
                    <a:pt x="2510" y="314"/>
                  </a:lnTo>
                  <a:lnTo>
                    <a:pt x="2521" y="322"/>
                  </a:lnTo>
                  <a:lnTo>
                    <a:pt x="2521" y="326"/>
                  </a:lnTo>
                  <a:lnTo>
                    <a:pt x="2516" y="326"/>
                  </a:lnTo>
                  <a:lnTo>
                    <a:pt x="2512" y="335"/>
                  </a:lnTo>
                  <a:lnTo>
                    <a:pt x="2498" y="329"/>
                  </a:lnTo>
                  <a:lnTo>
                    <a:pt x="2482" y="326"/>
                  </a:lnTo>
                  <a:lnTo>
                    <a:pt x="2477" y="312"/>
                  </a:lnTo>
                  <a:lnTo>
                    <a:pt x="2468" y="300"/>
                  </a:lnTo>
                  <a:lnTo>
                    <a:pt x="2460" y="291"/>
                  </a:lnTo>
                  <a:lnTo>
                    <a:pt x="2451" y="282"/>
                  </a:lnTo>
                  <a:lnTo>
                    <a:pt x="2444" y="268"/>
                  </a:lnTo>
                  <a:lnTo>
                    <a:pt x="2454" y="261"/>
                  </a:lnTo>
                  <a:lnTo>
                    <a:pt x="2460" y="258"/>
                  </a:lnTo>
                  <a:lnTo>
                    <a:pt x="2460" y="253"/>
                  </a:lnTo>
                  <a:lnTo>
                    <a:pt x="2458" y="249"/>
                  </a:lnTo>
                  <a:lnTo>
                    <a:pt x="2456" y="242"/>
                  </a:lnTo>
                  <a:lnTo>
                    <a:pt x="2458" y="235"/>
                  </a:lnTo>
                  <a:lnTo>
                    <a:pt x="2463" y="226"/>
                  </a:lnTo>
                  <a:lnTo>
                    <a:pt x="2470" y="221"/>
                  </a:lnTo>
                  <a:lnTo>
                    <a:pt x="2477" y="214"/>
                  </a:lnTo>
                  <a:lnTo>
                    <a:pt x="2482" y="204"/>
                  </a:lnTo>
                  <a:lnTo>
                    <a:pt x="2479" y="202"/>
                  </a:lnTo>
                  <a:lnTo>
                    <a:pt x="2475" y="200"/>
                  </a:lnTo>
                  <a:lnTo>
                    <a:pt x="2475" y="199"/>
                  </a:lnTo>
                  <a:lnTo>
                    <a:pt x="2474" y="199"/>
                  </a:lnTo>
                  <a:lnTo>
                    <a:pt x="2474" y="197"/>
                  </a:lnTo>
                  <a:lnTo>
                    <a:pt x="2474" y="195"/>
                  </a:lnTo>
                  <a:lnTo>
                    <a:pt x="2482" y="186"/>
                  </a:lnTo>
                  <a:lnTo>
                    <a:pt x="2491" y="178"/>
                  </a:lnTo>
                  <a:lnTo>
                    <a:pt x="2496" y="165"/>
                  </a:lnTo>
                  <a:lnTo>
                    <a:pt x="2498" y="162"/>
                  </a:lnTo>
                  <a:lnTo>
                    <a:pt x="2496" y="157"/>
                  </a:lnTo>
                  <a:lnTo>
                    <a:pt x="2496" y="153"/>
                  </a:lnTo>
                  <a:lnTo>
                    <a:pt x="2495" y="151"/>
                  </a:lnTo>
                  <a:lnTo>
                    <a:pt x="2495" y="146"/>
                  </a:lnTo>
                  <a:lnTo>
                    <a:pt x="2495" y="143"/>
                  </a:lnTo>
                  <a:lnTo>
                    <a:pt x="2496" y="137"/>
                  </a:lnTo>
                  <a:lnTo>
                    <a:pt x="2510" y="122"/>
                  </a:lnTo>
                  <a:lnTo>
                    <a:pt x="2528" y="106"/>
                  </a:lnTo>
                  <a:lnTo>
                    <a:pt x="2550" y="90"/>
                  </a:lnTo>
                  <a:lnTo>
                    <a:pt x="2573" y="78"/>
                  </a:lnTo>
                  <a:lnTo>
                    <a:pt x="2592" y="69"/>
                  </a:lnTo>
                  <a:lnTo>
                    <a:pt x="2624" y="69"/>
                  </a:lnTo>
                  <a:lnTo>
                    <a:pt x="2634" y="64"/>
                  </a:lnTo>
                  <a:lnTo>
                    <a:pt x="2641" y="59"/>
                  </a:lnTo>
                  <a:lnTo>
                    <a:pt x="2646" y="52"/>
                  </a:lnTo>
                  <a:lnTo>
                    <a:pt x="2652" y="48"/>
                  </a:lnTo>
                  <a:lnTo>
                    <a:pt x="2659" y="45"/>
                  </a:lnTo>
                  <a:lnTo>
                    <a:pt x="2671" y="41"/>
                  </a:lnTo>
                  <a:close/>
                  <a:moveTo>
                    <a:pt x="400" y="15"/>
                  </a:moveTo>
                  <a:lnTo>
                    <a:pt x="416" y="15"/>
                  </a:lnTo>
                  <a:lnTo>
                    <a:pt x="421" y="22"/>
                  </a:lnTo>
                  <a:lnTo>
                    <a:pt x="428" y="29"/>
                  </a:lnTo>
                  <a:lnTo>
                    <a:pt x="435" y="34"/>
                  </a:lnTo>
                  <a:lnTo>
                    <a:pt x="432" y="38"/>
                  </a:lnTo>
                  <a:lnTo>
                    <a:pt x="430" y="40"/>
                  </a:lnTo>
                  <a:lnTo>
                    <a:pt x="428" y="41"/>
                  </a:lnTo>
                  <a:lnTo>
                    <a:pt x="426" y="45"/>
                  </a:lnTo>
                  <a:lnTo>
                    <a:pt x="425" y="48"/>
                  </a:lnTo>
                  <a:lnTo>
                    <a:pt x="423" y="54"/>
                  </a:lnTo>
                  <a:lnTo>
                    <a:pt x="418" y="54"/>
                  </a:lnTo>
                  <a:lnTo>
                    <a:pt x="411" y="54"/>
                  </a:lnTo>
                  <a:lnTo>
                    <a:pt x="407" y="52"/>
                  </a:lnTo>
                  <a:lnTo>
                    <a:pt x="402" y="52"/>
                  </a:lnTo>
                  <a:lnTo>
                    <a:pt x="397" y="50"/>
                  </a:lnTo>
                  <a:lnTo>
                    <a:pt x="397" y="43"/>
                  </a:lnTo>
                  <a:lnTo>
                    <a:pt x="398" y="38"/>
                  </a:lnTo>
                  <a:lnTo>
                    <a:pt x="400" y="31"/>
                  </a:lnTo>
                  <a:lnTo>
                    <a:pt x="400" y="24"/>
                  </a:lnTo>
                  <a:lnTo>
                    <a:pt x="400" y="15"/>
                  </a:lnTo>
                  <a:close/>
                  <a:moveTo>
                    <a:pt x="3165" y="0"/>
                  </a:moveTo>
                  <a:lnTo>
                    <a:pt x="3184" y="0"/>
                  </a:lnTo>
                  <a:lnTo>
                    <a:pt x="3188" y="5"/>
                  </a:lnTo>
                  <a:lnTo>
                    <a:pt x="3189" y="7"/>
                  </a:lnTo>
                  <a:lnTo>
                    <a:pt x="3191" y="10"/>
                  </a:lnTo>
                  <a:lnTo>
                    <a:pt x="3195" y="14"/>
                  </a:lnTo>
                  <a:lnTo>
                    <a:pt x="3196" y="19"/>
                  </a:lnTo>
                  <a:lnTo>
                    <a:pt x="3191" y="21"/>
                  </a:lnTo>
                  <a:lnTo>
                    <a:pt x="3189" y="22"/>
                  </a:lnTo>
                  <a:lnTo>
                    <a:pt x="3186" y="24"/>
                  </a:lnTo>
                  <a:lnTo>
                    <a:pt x="3184" y="27"/>
                  </a:lnTo>
                  <a:lnTo>
                    <a:pt x="3182" y="29"/>
                  </a:lnTo>
                  <a:lnTo>
                    <a:pt x="3181" y="34"/>
                  </a:lnTo>
                  <a:lnTo>
                    <a:pt x="3195" y="38"/>
                  </a:lnTo>
                  <a:lnTo>
                    <a:pt x="3202" y="41"/>
                  </a:lnTo>
                  <a:lnTo>
                    <a:pt x="3209" y="48"/>
                  </a:lnTo>
                  <a:lnTo>
                    <a:pt x="3216" y="57"/>
                  </a:lnTo>
                  <a:lnTo>
                    <a:pt x="3228" y="52"/>
                  </a:lnTo>
                  <a:lnTo>
                    <a:pt x="3240" y="50"/>
                  </a:lnTo>
                  <a:lnTo>
                    <a:pt x="3254" y="48"/>
                  </a:lnTo>
                  <a:lnTo>
                    <a:pt x="3270" y="43"/>
                  </a:lnTo>
                  <a:lnTo>
                    <a:pt x="3271" y="41"/>
                  </a:lnTo>
                  <a:lnTo>
                    <a:pt x="3271" y="41"/>
                  </a:lnTo>
                  <a:lnTo>
                    <a:pt x="3273" y="43"/>
                  </a:lnTo>
                  <a:lnTo>
                    <a:pt x="3273" y="45"/>
                  </a:lnTo>
                  <a:lnTo>
                    <a:pt x="3273" y="47"/>
                  </a:lnTo>
                  <a:lnTo>
                    <a:pt x="3287" y="54"/>
                  </a:lnTo>
                  <a:lnTo>
                    <a:pt x="3298" y="62"/>
                  </a:lnTo>
                  <a:lnTo>
                    <a:pt x="3306" y="73"/>
                  </a:lnTo>
                  <a:lnTo>
                    <a:pt x="3315" y="85"/>
                  </a:lnTo>
                  <a:lnTo>
                    <a:pt x="3315" y="108"/>
                  </a:lnTo>
                  <a:lnTo>
                    <a:pt x="3303" y="117"/>
                  </a:lnTo>
                  <a:lnTo>
                    <a:pt x="3298" y="125"/>
                  </a:lnTo>
                  <a:lnTo>
                    <a:pt x="3294" y="134"/>
                  </a:lnTo>
                  <a:lnTo>
                    <a:pt x="3289" y="143"/>
                  </a:lnTo>
                  <a:lnTo>
                    <a:pt x="3275" y="151"/>
                  </a:lnTo>
                  <a:lnTo>
                    <a:pt x="3259" y="160"/>
                  </a:lnTo>
                  <a:lnTo>
                    <a:pt x="3243" y="171"/>
                  </a:lnTo>
                  <a:lnTo>
                    <a:pt x="3231" y="185"/>
                  </a:lnTo>
                  <a:lnTo>
                    <a:pt x="3235" y="185"/>
                  </a:lnTo>
                  <a:lnTo>
                    <a:pt x="3247" y="178"/>
                  </a:lnTo>
                  <a:lnTo>
                    <a:pt x="3261" y="176"/>
                  </a:lnTo>
                  <a:lnTo>
                    <a:pt x="3277" y="178"/>
                  </a:lnTo>
                  <a:lnTo>
                    <a:pt x="3277" y="181"/>
                  </a:lnTo>
                  <a:lnTo>
                    <a:pt x="3275" y="185"/>
                  </a:lnTo>
                  <a:lnTo>
                    <a:pt x="3275" y="186"/>
                  </a:lnTo>
                  <a:lnTo>
                    <a:pt x="3275" y="188"/>
                  </a:lnTo>
                  <a:lnTo>
                    <a:pt x="3275" y="188"/>
                  </a:lnTo>
                  <a:lnTo>
                    <a:pt x="3275" y="190"/>
                  </a:lnTo>
                  <a:lnTo>
                    <a:pt x="3277" y="190"/>
                  </a:lnTo>
                  <a:lnTo>
                    <a:pt x="3280" y="192"/>
                  </a:lnTo>
                  <a:lnTo>
                    <a:pt x="3285" y="186"/>
                  </a:lnTo>
                  <a:lnTo>
                    <a:pt x="3292" y="181"/>
                  </a:lnTo>
                  <a:lnTo>
                    <a:pt x="3299" y="176"/>
                  </a:lnTo>
                  <a:lnTo>
                    <a:pt x="3308" y="172"/>
                  </a:lnTo>
                  <a:lnTo>
                    <a:pt x="3308" y="178"/>
                  </a:lnTo>
                  <a:lnTo>
                    <a:pt x="3305" y="183"/>
                  </a:lnTo>
                  <a:lnTo>
                    <a:pt x="3303" y="188"/>
                  </a:lnTo>
                  <a:lnTo>
                    <a:pt x="3301" y="195"/>
                  </a:lnTo>
                  <a:lnTo>
                    <a:pt x="3299" y="204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1" y="206"/>
                  </a:lnTo>
                  <a:lnTo>
                    <a:pt x="3303" y="206"/>
                  </a:lnTo>
                  <a:lnTo>
                    <a:pt x="3303" y="207"/>
                  </a:lnTo>
                  <a:lnTo>
                    <a:pt x="3312" y="207"/>
                  </a:lnTo>
                  <a:lnTo>
                    <a:pt x="3312" y="195"/>
                  </a:lnTo>
                  <a:lnTo>
                    <a:pt x="3329" y="193"/>
                  </a:lnTo>
                  <a:lnTo>
                    <a:pt x="3345" y="193"/>
                  </a:lnTo>
                  <a:lnTo>
                    <a:pt x="3357" y="195"/>
                  </a:lnTo>
                  <a:lnTo>
                    <a:pt x="3369" y="204"/>
                  </a:lnTo>
                  <a:lnTo>
                    <a:pt x="3369" y="206"/>
                  </a:lnTo>
                  <a:lnTo>
                    <a:pt x="3369" y="211"/>
                  </a:lnTo>
                  <a:lnTo>
                    <a:pt x="3371" y="216"/>
                  </a:lnTo>
                  <a:lnTo>
                    <a:pt x="3371" y="221"/>
                  </a:lnTo>
                  <a:lnTo>
                    <a:pt x="3373" y="226"/>
                  </a:lnTo>
                  <a:lnTo>
                    <a:pt x="3423" y="230"/>
                  </a:lnTo>
                  <a:lnTo>
                    <a:pt x="3427" y="219"/>
                  </a:lnTo>
                  <a:lnTo>
                    <a:pt x="3427" y="216"/>
                  </a:lnTo>
                  <a:lnTo>
                    <a:pt x="3427" y="214"/>
                  </a:lnTo>
                  <a:lnTo>
                    <a:pt x="3427" y="211"/>
                  </a:lnTo>
                  <a:lnTo>
                    <a:pt x="3427" y="206"/>
                  </a:lnTo>
                  <a:lnTo>
                    <a:pt x="3427" y="200"/>
                  </a:lnTo>
                  <a:lnTo>
                    <a:pt x="3430" y="199"/>
                  </a:lnTo>
                  <a:lnTo>
                    <a:pt x="3430" y="199"/>
                  </a:lnTo>
                  <a:lnTo>
                    <a:pt x="3432" y="199"/>
                  </a:lnTo>
                  <a:lnTo>
                    <a:pt x="3432" y="197"/>
                  </a:lnTo>
                  <a:lnTo>
                    <a:pt x="3434" y="195"/>
                  </a:lnTo>
                  <a:lnTo>
                    <a:pt x="3444" y="200"/>
                  </a:lnTo>
                  <a:lnTo>
                    <a:pt x="3455" y="206"/>
                  </a:lnTo>
                  <a:lnTo>
                    <a:pt x="3465" y="211"/>
                  </a:lnTo>
                  <a:lnTo>
                    <a:pt x="3476" y="202"/>
                  </a:lnTo>
                  <a:lnTo>
                    <a:pt x="3488" y="197"/>
                  </a:lnTo>
                  <a:lnTo>
                    <a:pt x="3507" y="195"/>
                  </a:lnTo>
                  <a:lnTo>
                    <a:pt x="3507" y="200"/>
                  </a:lnTo>
                  <a:lnTo>
                    <a:pt x="3510" y="200"/>
                  </a:lnTo>
                  <a:lnTo>
                    <a:pt x="3519" y="235"/>
                  </a:lnTo>
                  <a:lnTo>
                    <a:pt x="3507" y="247"/>
                  </a:lnTo>
                  <a:lnTo>
                    <a:pt x="3500" y="265"/>
                  </a:lnTo>
                  <a:lnTo>
                    <a:pt x="3502" y="268"/>
                  </a:lnTo>
                  <a:lnTo>
                    <a:pt x="3504" y="272"/>
                  </a:lnTo>
                  <a:lnTo>
                    <a:pt x="3504" y="275"/>
                  </a:lnTo>
                  <a:lnTo>
                    <a:pt x="3505" y="279"/>
                  </a:lnTo>
                  <a:lnTo>
                    <a:pt x="3507" y="284"/>
                  </a:lnTo>
                  <a:lnTo>
                    <a:pt x="3516" y="293"/>
                  </a:lnTo>
                  <a:lnTo>
                    <a:pt x="3528" y="300"/>
                  </a:lnTo>
                  <a:lnTo>
                    <a:pt x="3538" y="307"/>
                  </a:lnTo>
                  <a:lnTo>
                    <a:pt x="3538" y="307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0" y="305"/>
                  </a:lnTo>
                  <a:lnTo>
                    <a:pt x="3542" y="303"/>
                  </a:lnTo>
                  <a:lnTo>
                    <a:pt x="3547" y="295"/>
                  </a:lnTo>
                  <a:lnTo>
                    <a:pt x="3551" y="284"/>
                  </a:lnTo>
                  <a:lnTo>
                    <a:pt x="3554" y="274"/>
                  </a:lnTo>
                  <a:lnTo>
                    <a:pt x="3561" y="265"/>
                  </a:lnTo>
                  <a:lnTo>
                    <a:pt x="3561" y="274"/>
                  </a:lnTo>
                  <a:lnTo>
                    <a:pt x="3563" y="281"/>
                  </a:lnTo>
                  <a:lnTo>
                    <a:pt x="3566" y="286"/>
                  </a:lnTo>
                  <a:lnTo>
                    <a:pt x="3572" y="289"/>
                  </a:lnTo>
                  <a:lnTo>
                    <a:pt x="3579" y="291"/>
                  </a:lnTo>
                  <a:lnTo>
                    <a:pt x="3587" y="293"/>
                  </a:lnTo>
                  <a:lnTo>
                    <a:pt x="3600" y="272"/>
                  </a:lnTo>
                  <a:lnTo>
                    <a:pt x="3605" y="277"/>
                  </a:lnTo>
                  <a:lnTo>
                    <a:pt x="3610" y="281"/>
                  </a:lnTo>
                  <a:lnTo>
                    <a:pt x="3613" y="286"/>
                  </a:lnTo>
                  <a:lnTo>
                    <a:pt x="3619" y="289"/>
                  </a:lnTo>
                  <a:lnTo>
                    <a:pt x="3626" y="293"/>
                  </a:lnTo>
                  <a:lnTo>
                    <a:pt x="3629" y="289"/>
                  </a:lnTo>
                  <a:lnTo>
                    <a:pt x="3633" y="286"/>
                  </a:lnTo>
                  <a:lnTo>
                    <a:pt x="3636" y="286"/>
                  </a:lnTo>
                  <a:lnTo>
                    <a:pt x="3638" y="286"/>
                  </a:lnTo>
                  <a:lnTo>
                    <a:pt x="3643" y="286"/>
                  </a:lnTo>
                  <a:lnTo>
                    <a:pt x="3647" y="288"/>
                  </a:lnTo>
                  <a:lnTo>
                    <a:pt x="3654" y="288"/>
                  </a:lnTo>
                  <a:lnTo>
                    <a:pt x="3652" y="270"/>
                  </a:lnTo>
                  <a:lnTo>
                    <a:pt x="3648" y="258"/>
                  </a:lnTo>
                  <a:lnTo>
                    <a:pt x="3645" y="242"/>
                  </a:lnTo>
                  <a:lnTo>
                    <a:pt x="3657" y="239"/>
                  </a:lnTo>
                  <a:lnTo>
                    <a:pt x="3668" y="235"/>
                  </a:lnTo>
                  <a:lnTo>
                    <a:pt x="3685" y="235"/>
                  </a:lnTo>
                  <a:lnTo>
                    <a:pt x="3704" y="237"/>
                  </a:lnTo>
                  <a:lnTo>
                    <a:pt x="3723" y="242"/>
                  </a:lnTo>
                  <a:lnTo>
                    <a:pt x="3741" y="247"/>
                  </a:lnTo>
                  <a:lnTo>
                    <a:pt x="3757" y="253"/>
                  </a:lnTo>
                  <a:lnTo>
                    <a:pt x="3764" y="258"/>
                  </a:lnTo>
                  <a:lnTo>
                    <a:pt x="3767" y="261"/>
                  </a:lnTo>
                  <a:lnTo>
                    <a:pt x="3769" y="267"/>
                  </a:lnTo>
                  <a:lnTo>
                    <a:pt x="3769" y="270"/>
                  </a:lnTo>
                  <a:lnTo>
                    <a:pt x="3771" y="272"/>
                  </a:lnTo>
                  <a:lnTo>
                    <a:pt x="3771" y="275"/>
                  </a:lnTo>
                  <a:lnTo>
                    <a:pt x="3774" y="277"/>
                  </a:lnTo>
                  <a:lnTo>
                    <a:pt x="3778" y="279"/>
                  </a:lnTo>
                  <a:lnTo>
                    <a:pt x="3783" y="281"/>
                  </a:lnTo>
                  <a:lnTo>
                    <a:pt x="3793" y="277"/>
                  </a:lnTo>
                  <a:lnTo>
                    <a:pt x="3805" y="277"/>
                  </a:lnTo>
                  <a:lnTo>
                    <a:pt x="3818" y="277"/>
                  </a:lnTo>
                  <a:lnTo>
                    <a:pt x="3823" y="288"/>
                  </a:lnTo>
                  <a:lnTo>
                    <a:pt x="3830" y="298"/>
                  </a:lnTo>
                  <a:lnTo>
                    <a:pt x="3840" y="307"/>
                  </a:lnTo>
                  <a:lnTo>
                    <a:pt x="3853" y="312"/>
                  </a:lnTo>
                  <a:lnTo>
                    <a:pt x="3865" y="307"/>
                  </a:lnTo>
                  <a:lnTo>
                    <a:pt x="3882" y="307"/>
                  </a:lnTo>
                  <a:lnTo>
                    <a:pt x="3898" y="309"/>
                  </a:lnTo>
                  <a:lnTo>
                    <a:pt x="3914" y="312"/>
                  </a:lnTo>
                  <a:lnTo>
                    <a:pt x="3926" y="315"/>
                  </a:lnTo>
                  <a:lnTo>
                    <a:pt x="3931" y="331"/>
                  </a:lnTo>
                  <a:lnTo>
                    <a:pt x="3933" y="345"/>
                  </a:lnTo>
                  <a:lnTo>
                    <a:pt x="3936" y="357"/>
                  </a:lnTo>
                  <a:lnTo>
                    <a:pt x="3940" y="359"/>
                  </a:lnTo>
                  <a:lnTo>
                    <a:pt x="3942" y="363"/>
                  </a:lnTo>
                  <a:lnTo>
                    <a:pt x="3945" y="364"/>
                  </a:lnTo>
                  <a:lnTo>
                    <a:pt x="3978" y="361"/>
                  </a:lnTo>
                  <a:lnTo>
                    <a:pt x="4011" y="361"/>
                  </a:lnTo>
                  <a:lnTo>
                    <a:pt x="4045" y="361"/>
                  </a:lnTo>
                  <a:lnTo>
                    <a:pt x="4048" y="368"/>
                  </a:lnTo>
                  <a:lnTo>
                    <a:pt x="4053" y="373"/>
                  </a:lnTo>
                  <a:lnTo>
                    <a:pt x="4059" y="380"/>
                  </a:lnTo>
                  <a:lnTo>
                    <a:pt x="4064" y="384"/>
                  </a:lnTo>
                  <a:lnTo>
                    <a:pt x="4071" y="389"/>
                  </a:lnTo>
                  <a:lnTo>
                    <a:pt x="4071" y="384"/>
                  </a:lnTo>
                  <a:lnTo>
                    <a:pt x="4073" y="382"/>
                  </a:lnTo>
                  <a:lnTo>
                    <a:pt x="4074" y="378"/>
                  </a:lnTo>
                  <a:lnTo>
                    <a:pt x="4074" y="375"/>
                  </a:lnTo>
                  <a:lnTo>
                    <a:pt x="4076" y="370"/>
                  </a:lnTo>
                  <a:lnTo>
                    <a:pt x="4073" y="364"/>
                  </a:lnTo>
                  <a:lnTo>
                    <a:pt x="4071" y="361"/>
                  </a:lnTo>
                  <a:lnTo>
                    <a:pt x="4069" y="359"/>
                  </a:lnTo>
                  <a:lnTo>
                    <a:pt x="4069" y="356"/>
                  </a:lnTo>
                  <a:lnTo>
                    <a:pt x="4071" y="352"/>
                  </a:lnTo>
                  <a:lnTo>
                    <a:pt x="4071" y="347"/>
                  </a:lnTo>
                  <a:lnTo>
                    <a:pt x="4071" y="342"/>
                  </a:lnTo>
                  <a:lnTo>
                    <a:pt x="4088" y="345"/>
                  </a:lnTo>
                  <a:lnTo>
                    <a:pt x="4100" y="352"/>
                  </a:lnTo>
                  <a:lnTo>
                    <a:pt x="4114" y="357"/>
                  </a:lnTo>
                  <a:lnTo>
                    <a:pt x="4120" y="357"/>
                  </a:lnTo>
                  <a:lnTo>
                    <a:pt x="4125" y="357"/>
                  </a:lnTo>
                  <a:lnTo>
                    <a:pt x="4130" y="356"/>
                  </a:lnTo>
                  <a:lnTo>
                    <a:pt x="4134" y="352"/>
                  </a:lnTo>
                  <a:lnTo>
                    <a:pt x="4137" y="350"/>
                  </a:lnTo>
                  <a:lnTo>
                    <a:pt x="4141" y="349"/>
                  </a:lnTo>
                  <a:lnTo>
                    <a:pt x="4198" y="373"/>
                  </a:lnTo>
                  <a:lnTo>
                    <a:pt x="4230" y="406"/>
                  </a:lnTo>
                  <a:lnTo>
                    <a:pt x="4235" y="410"/>
                  </a:lnTo>
                  <a:lnTo>
                    <a:pt x="4240" y="410"/>
                  </a:lnTo>
                  <a:lnTo>
                    <a:pt x="4245" y="411"/>
                  </a:lnTo>
                  <a:lnTo>
                    <a:pt x="4251" y="411"/>
                  </a:lnTo>
                  <a:lnTo>
                    <a:pt x="4256" y="415"/>
                  </a:lnTo>
                  <a:lnTo>
                    <a:pt x="4266" y="424"/>
                  </a:lnTo>
                  <a:lnTo>
                    <a:pt x="4273" y="434"/>
                  </a:lnTo>
                  <a:lnTo>
                    <a:pt x="4280" y="443"/>
                  </a:lnTo>
                  <a:lnTo>
                    <a:pt x="4289" y="450"/>
                  </a:lnTo>
                  <a:lnTo>
                    <a:pt x="4306" y="453"/>
                  </a:lnTo>
                  <a:lnTo>
                    <a:pt x="4308" y="452"/>
                  </a:lnTo>
                  <a:lnTo>
                    <a:pt x="4310" y="452"/>
                  </a:lnTo>
                  <a:lnTo>
                    <a:pt x="4312" y="450"/>
                  </a:lnTo>
                  <a:lnTo>
                    <a:pt x="4313" y="450"/>
                  </a:lnTo>
                  <a:lnTo>
                    <a:pt x="4317" y="450"/>
                  </a:lnTo>
                  <a:lnTo>
                    <a:pt x="4327" y="462"/>
                  </a:lnTo>
                  <a:lnTo>
                    <a:pt x="4338" y="474"/>
                  </a:lnTo>
                  <a:lnTo>
                    <a:pt x="4347" y="487"/>
                  </a:lnTo>
                  <a:lnTo>
                    <a:pt x="4352" y="504"/>
                  </a:lnTo>
                  <a:lnTo>
                    <a:pt x="4317" y="504"/>
                  </a:lnTo>
                  <a:lnTo>
                    <a:pt x="4315" y="507"/>
                  </a:lnTo>
                  <a:lnTo>
                    <a:pt x="4312" y="511"/>
                  </a:lnTo>
                  <a:lnTo>
                    <a:pt x="4310" y="513"/>
                  </a:lnTo>
                  <a:lnTo>
                    <a:pt x="4308" y="518"/>
                  </a:lnTo>
                  <a:lnTo>
                    <a:pt x="4306" y="523"/>
                  </a:lnTo>
                  <a:lnTo>
                    <a:pt x="4310" y="525"/>
                  </a:lnTo>
                  <a:lnTo>
                    <a:pt x="4312" y="527"/>
                  </a:lnTo>
                  <a:lnTo>
                    <a:pt x="4313" y="528"/>
                  </a:lnTo>
                  <a:lnTo>
                    <a:pt x="4315" y="532"/>
                  </a:lnTo>
                  <a:lnTo>
                    <a:pt x="4315" y="534"/>
                  </a:lnTo>
                  <a:lnTo>
                    <a:pt x="4313" y="537"/>
                  </a:lnTo>
                  <a:lnTo>
                    <a:pt x="4310" y="542"/>
                  </a:lnTo>
                  <a:lnTo>
                    <a:pt x="4308" y="544"/>
                  </a:lnTo>
                  <a:lnTo>
                    <a:pt x="4305" y="546"/>
                  </a:lnTo>
                  <a:lnTo>
                    <a:pt x="4301" y="546"/>
                  </a:lnTo>
                  <a:lnTo>
                    <a:pt x="4298" y="546"/>
                  </a:lnTo>
                  <a:lnTo>
                    <a:pt x="4291" y="546"/>
                  </a:lnTo>
                  <a:lnTo>
                    <a:pt x="4284" y="535"/>
                  </a:lnTo>
                  <a:lnTo>
                    <a:pt x="4273" y="530"/>
                  </a:lnTo>
                  <a:lnTo>
                    <a:pt x="4259" y="527"/>
                  </a:lnTo>
                  <a:lnTo>
                    <a:pt x="4259" y="514"/>
                  </a:lnTo>
                  <a:lnTo>
                    <a:pt x="4256" y="513"/>
                  </a:lnTo>
                  <a:lnTo>
                    <a:pt x="4252" y="511"/>
                  </a:lnTo>
                  <a:lnTo>
                    <a:pt x="4251" y="509"/>
                  </a:lnTo>
                  <a:lnTo>
                    <a:pt x="4247" y="507"/>
                  </a:lnTo>
                  <a:lnTo>
                    <a:pt x="4240" y="507"/>
                  </a:lnTo>
                  <a:lnTo>
                    <a:pt x="4238" y="507"/>
                  </a:lnTo>
                  <a:lnTo>
                    <a:pt x="4237" y="509"/>
                  </a:lnTo>
                  <a:lnTo>
                    <a:pt x="4235" y="509"/>
                  </a:lnTo>
                  <a:lnTo>
                    <a:pt x="4233" y="509"/>
                  </a:lnTo>
                  <a:lnTo>
                    <a:pt x="4230" y="511"/>
                  </a:lnTo>
                  <a:lnTo>
                    <a:pt x="4226" y="504"/>
                  </a:lnTo>
                  <a:lnTo>
                    <a:pt x="4221" y="497"/>
                  </a:lnTo>
                  <a:lnTo>
                    <a:pt x="4217" y="492"/>
                  </a:lnTo>
                  <a:lnTo>
                    <a:pt x="4217" y="504"/>
                  </a:lnTo>
                  <a:lnTo>
                    <a:pt x="4214" y="518"/>
                  </a:lnTo>
                  <a:lnTo>
                    <a:pt x="4210" y="530"/>
                  </a:lnTo>
                  <a:lnTo>
                    <a:pt x="4202" y="537"/>
                  </a:lnTo>
                  <a:lnTo>
                    <a:pt x="4198" y="539"/>
                  </a:lnTo>
                  <a:lnTo>
                    <a:pt x="4195" y="539"/>
                  </a:lnTo>
                  <a:lnTo>
                    <a:pt x="4193" y="539"/>
                  </a:lnTo>
                  <a:lnTo>
                    <a:pt x="4191" y="539"/>
                  </a:lnTo>
                  <a:lnTo>
                    <a:pt x="4189" y="537"/>
                  </a:lnTo>
                  <a:lnTo>
                    <a:pt x="4188" y="537"/>
                  </a:lnTo>
                  <a:lnTo>
                    <a:pt x="4186" y="537"/>
                  </a:lnTo>
                  <a:lnTo>
                    <a:pt x="4184" y="539"/>
                  </a:lnTo>
                  <a:lnTo>
                    <a:pt x="4182" y="541"/>
                  </a:lnTo>
                  <a:lnTo>
                    <a:pt x="4179" y="546"/>
                  </a:lnTo>
                  <a:lnTo>
                    <a:pt x="4189" y="558"/>
                  </a:lnTo>
                  <a:lnTo>
                    <a:pt x="4200" y="579"/>
                  </a:lnTo>
                  <a:lnTo>
                    <a:pt x="4205" y="603"/>
                  </a:lnTo>
                  <a:lnTo>
                    <a:pt x="4202" y="603"/>
                  </a:lnTo>
                  <a:lnTo>
                    <a:pt x="4200" y="605"/>
                  </a:lnTo>
                  <a:lnTo>
                    <a:pt x="4196" y="605"/>
                  </a:lnTo>
                  <a:lnTo>
                    <a:pt x="4191" y="607"/>
                  </a:lnTo>
                  <a:lnTo>
                    <a:pt x="4184" y="602"/>
                  </a:lnTo>
                  <a:lnTo>
                    <a:pt x="4179" y="598"/>
                  </a:lnTo>
                  <a:lnTo>
                    <a:pt x="4172" y="597"/>
                  </a:lnTo>
                  <a:lnTo>
                    <a:pt x="4163" y="595"/>
                  </a:lnTo>
                  <a:lnTo>
                    <a:pt x="4158" y="609"/>
                  </a:lnTo>
                  <a:lnTo>
                    <a:pt x="4148" y="616"/>
                  </a:lnTo>
                  <a:lnTo>
                    <a:pt x="4135" y="621"/>
                  </a:lnTo>
                  <a:lnTo>
                    <a:pt x="4121" y="626"/>
                  </a:lnTo>
                  <a:lnTo>
                    <a:pt x="4120" y="640"/>
                  </a:lnTo>
                  <a:lnTo>
                    <a:pt x="4116" y="651"/>
                  </a:lnTo>
                  <a:lnTo>
                    <a:pt x="4109" y="661"/>
                  </a:lnTo>
                  <a:lnTo>
                    <a:pt x="4095" y="663"/>
                  </a:lnTo>
                  <a:lnTo>
                    <a:pt x="4085" y="666"/>
                  </a:lnTo>
                  <a:lnTo>
                    <a:pt x="4078" y="670"/>
                  </a:lnTo>
                  <a:lnTo>
                    <a:pt x="4071" y="672"/>
                  </a:lnTo>
                  <a:lnTo>
                    <a:pt x="4066" y="668"/>
                  </a:lnTo>
                  <a:lnTo>
                    <a:pt x="4060" y="663"/>
                  </a:lnTo>
                  <a:lnTo>
                    <a:pt x="4057" y="658"/>
                  </a:lnTo>
                  <a:lnTo>
                    <a:pt x="4050" y="659"/>
                  </a:lnTo>
                  <a:lnTo>
                    <a:pt x="4041" y="661"/>
                  </a:lnTo>
                  <a:lnTo>
                    <a:pt x="4034" y="665"/>
                  </a:lnTo>
                  <a:lnTo>
                    <a:pt x="4029" y="668"/>
                  </a:lnTo>
                  <a:lnTo>
                    <a:pt x="4029" y="675"/>
                  </a:lnTo>
                  <a:lnTo>
                    <a:pt x="4024" y="677"/>
                  </a:lnTo>
                  <a:lnTo>
                    <a:pt x="4015" y="677"/>
                  </a:lnTo>
                  <a:lnTo>
                    <a:pt x="4003" y="677"/>
                  </a:lnTo>
                  <a:lnTo>
                    <a:pt x="3992" y="679"/>
                  </a:lnTo>
                  <a:lnTo>
                    <a:pt x="3987" y="680"/>
                  </a:lnTo>
                  <a:lnTo>
                    <a:pt x="3978" y="701"/>
                  </a:lnTo>
                  <a:lnTo>
                    <a:pt x="3977" y="724"/>
                  </a:lnTo>
                  <a:lnTo>
                    <a:pt x="3977" y="750"/>
                  </a:lnTo>
                  <a:lnTo>
                    <a:pt x="3980" y="773"/>
                  </a:lnTo>
                  <a:lnTo>
                    <a:pt x="3975" y="773"/>
                  </a:lnTo>
                  <a:lnTo>
                    <a:pt x="3973" y="773"/>
                  </a:lnTo>
                  <a:lnTo>
                    <a:pt x="3971" y="773"/>
                  </a:lnTo>
                  <a:lnTo>
                    <a:pt x="3970" y="775"/>
                  </a:lnTo>
                  <a:lnTo>
                    <a:pt x="3968" y="776"/>
                  </a:lnTo>
                  <a:lnTo>
                    <a:pt x="3966" y="782"/>
                  </a:lnTo>
                  <a:lnTo>
                    <a:pt x="3964" y="787"/>
                  </a:lnTo>
                  <a:lnTo>
                    <a:pt x="3964" y="794"/>
                  </a:lnTo>
                  <a:lnTo>
                    <a:pt x="3964" y="802"/>
                  </a:lnTo>
                  <a:lnTo>
                    <a:pt x="3952" y="802"/>
                  </a:lnTo>
                  <a:lnTo>
                    <a:pt x="3945" y="813"/>
                  </a:lnTo>
                  <a:lnTo>
                    <a:pt x="3940" y="820"/>
                  </a:lnTo>
                  <a:lnTo>
                    <a:pt x="3938" y="827"/>
                  </a:lnTo>
                  <a:lnTo>
                    <a:pt x="3936" y="841"/>
                  </a:lnTo>
                  <a:lnTo>
                    <a:pt x="3933" y="841"/>
                  </a:lnTo>
                  <a:lnTo>
                    <a:pt x="3929" y="841"/>
                  </a:lnTo>
                  <a:lnTo>
                    <a:pt x="3928" y="841"/>
                  </a:lnTo>
                  <a:lnTo>
                    <a:pt x="3928" y="841"/>
                  </a:lnTo>
                  <a:lnTo>
                    <a:pt x="3926" y="841"/>
                  </a:lnTo>
                  <a:lnTo>
                    <a:pt x="3922" y="841"/>
                  </a:lnTo>
                  <a:lnTo>
                    <a:pt x="3915" y="855"/>
                  </a:lnTo>
                  <a:lnTo>
                    <a:pt x="3910" y="872"/>
                  </a:lnTo>
                  <a:lnTo>
                    <a:pt x="3898" y="872"/>
                  </a:lnTo>
                  <a:lnTo>
                    <a:pt x="3894" y="891"/>
                  </a:lnTo>
                  <a:lnTo>
                    <a:pt x="3888" y="891"/>
                  </a:lnTo>
                  <a:lnTo>
                    <a:pt x="3888" y="886"/>
                  </a:lnTo>
                  <a:lnTo>
                    <a:pt x="3874" y="867"/>
                  </a:lnTo>
                  <a:lnTo>
                    <a:pt x="3865" y="844"/>
                  </a:lnTo>
                  <a:lnTo>
                    <a:pt x="3863" y="818"/>
                  </a:lnTo>
                  <a:lnTo>
                    <a:pt x="3865" y="787"/>
                  </a:lnTo>
                  <a:lnTo>
                    <a:pt x="3870" y="783"/>
                  </a:lnTo>
                  <a:lnTo>
                    <a:pt x="3874" y="780"/>
                  </a:lnTo>
                  <a:lnTo>
                    <a:pt x="3879" y="776"/>
                  </a:lnTo>
                  <a:lnTo>
                    <a:pt x="3881" y="771"/>
                  </a:lnTo>
                  <a:lnTo>
                    <a:pt x="3884" y="764"/>
                  </a:lnTo>
                  <a:lnTo>
                    <a:pt x="3879" y="755"/>
                  </a:lnTo>
                  <a:lnTo>
                    <a:pt x="3877" y="743"/>
                  </a:lnTo>
                  <a:lnTo>
                    <a:pt x="3884" y="729"/>
                  </a:lnTo>
                  <a:lnTo>
                    <a:pt x="3891" y="724"/>
                  </a:lnTo>
                  <a:lnTo>
                    <a:pt x="3900" y="720"/>
                  </a:lnTo>
                  <a:lnTo>
                    <a:pt x="3910" y="717"/>
                  </a:lnTo>
                  <a:lnTo>
                    <a:pt x="3917" y="710"/>
                  </a:lnTo>
                  <a:lnTo>
                    <a:pt x="3931" y="689"/>
                  </a:lnTo>
                  <a:lnTo>
                    <a:pt x="3945" y="668"/>
                  </a:lnTo>
                  <a:lnTo>
                    <a:pt x="3956" y="659"/>
                  </a:lnTo>
                  <a:lnTo>
                    <a:pt x="3968" y="651"/>
                  </a:lnTo>
                  <a:lnTo>
                    <a:pt x="3980" y="642"/>
                  </a:lnTo>
                  <a:lnTo>
                    <a:pt x="3985" y="630"/>
                  </a:lnTo>
                  <a:lnTo>
                    <a:pt x="3989" y="616"/>
                  </a:lnTo>
                  <a:lnTo>
                    <a:pt x="3994" y="603"/>
                  </a:lnTo>
                  <a:lnTo>
                    <a:pt x="3994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2"/>
                  </a:lnTo>
                  <a:lnTo>
                    <a:pt x="3992" y="600"/>
                  </a:lnTo>
                  <a:lnTo>
                    <a:pt x="3990" y="598"/>
                  </a:lnTo>
                  <a:lnTo>
                    <a:pt x="3987" y="600"/>
                  </a:lnTo>
                  <a:lnTo>
                    <a:pt x="3987" y="600"/>
                  </a:lnTo>
                  <a:lnTo>
                    <a:pt x="3985" y="602"/>
                  </a:lnTo>
                  <a:lnTo>
                    <a:pt x="3985" y="602"/>
                  </a:lnTo>
                  <a:lnTo>
                    <a:pt x="3984" y="603"/>
                  </a:lnTo>
                  <a:lnTo>
                    <a:pt x="3975" y="616"/>
                  </a:lnTo>
                  <a:lnTo>
                    <a:pt x="3966" y="630"/>
                  </a:lnTo>
                  <a:lnTo>
                    <a:pt x="3957" y="642"/>
                  </a:lnTo>
                  <a:lnTo>
                    <a:pt x="3945" y="651"/>
                  </a:lnTo>
                  <a:lnTo>
                    <a:pt x="3929" y="658"/>
                  </a:lnTo>
                  <a:lnTo>
                    <a:pt x="3928" y="652"/>
                  </a:lnTo>
                  <a:lnTo>
                    <a:pt x="3928" y="651"/>
                  </a:lnTo>
                  <a:lnTo>
                    <a:pt x="3926" y="647"/>
                  </a:lnTo>
                  <a:lnTo>
                    <a:pt x="3926" y="642"/>
                  </a:lnTo>
                  <a:lnTo>
                    <a:pt x="3928" y="640"/>
                  </a:lnTo>
                  <a:lnTo>
                    <a:pt x="3928" y="638"/>
                  </a:lnTo>
                  <a:lnTo>
                    <a:pt x="3928" y="637"/>
                  </a:lnTo>
                  <a:lnTo>
                    <a:pt x="3929" y="633"/>
                  </a:lnTo>
                  <a:lnTo>
                    <a:pt x="3929" y="630"/>
                  </a:lnTo>
                  <a:lnTo>
                    <a:pt x="3924" y="626"/>
                  </a:lnTo>
                  <a:lnTo>
                    <a:pt x="3919" y="624"/>
                  </a:lnTo>
                  <a:lnTo>
                    <a:pt x="3915" y="623"/>
                  </a:lnTo>
                  <a:lnTo>
                    <a:pt x="3910" y="621"/>
                  </a:lnTo>
                  <a:lnTo>
                    <a:pt x="3907" y="623"/>
                  </a:lnTo>
                  <a:lnTo>
                    <a:pt x="3898" y="628"/>
                  </a:lnTo>
                  <a:lnTo>
                    <a:pt x="3886" y="638"/>
                  </a:lnTo>
                  <a:lnTo>
                    <a:pt x="3875" y="651"/>
                  </a:lnTo>
                  <a:lnTo>
                    <a:pt x="3865" y="663"/>
                  </a:lnTo>
                  <a:lnTo>
                    <a:pt x="3860" y="672"/>
                  </a:lnTo>
                  <a:lnTo>
                    <a:pt x="3860" y="675"/>
                  </a:lnTo>
                  <a:lnTo>
                    <a:pt x="3860" y="679"/>
                  </a:lnTo>
                  <a:lnTo>
                    <a:pt x="3861" y="682"/>
                  </a:lnTo>
                  <a:lnTo>
                    <a:pt x="3863" y="687"/>
                  </a:lnTo>
                  <a:lnTo>
                    <a:pt x="3865" y="691"/>
                  </a:lnTo>
                  <a:lnTo>
                    <a:pt x="3865" y="694"/>
                  </a:lnTo>
                  <a:lnTo>
                    <a:pt x="3854" y="699"/>
                  </a:lnTo>
                  <a:lnTo>
                    <a:pt x="3842" y="701"/>
                  </a:lnTo>
                  <a:lnTo>
                    <a:pt x="3826" y="703"/>
                  </a:lnTo>
                  <a:lnTo>
                    <a:pt x="3811" y="703"/>
                  </a:lnTo>
                  <a:lnTo>
                    <a:pt x="3811" y="684"/>
                  </a:lnTo>
                  <a:lnTo>
                    <a:pt x="3795" y="687"/>
                  </a:lnTo>
                  <a:lnTo>
                    <a:pt x="3781" y="693"/>
                  </a:lnTo>
                  <a:lnTo>
                    <a:pt x="3769" y="691"/>
                  </a:lnTo>
                  <a:lnTo>
                    <a:pt x="3760" y="680"/>
                  </a:lnTo>
                  <a:lnTo>
                    <a:pt x="3725" y="675"/>
                  </a:lnTo>
                  <a:lnTo>
                    <a:pt x="3713" y="687"/>
                  </a:lnTo>
                  <a:lnTo>
                    <a:pt x="3699" y="696"/>
                  </a:lnTo>
                  <a:lnTo>
                    <a:pt x="3687" y="706"/>
                  </a:lnTo>
                  <a:lnTo>
                    <a:pt x="3680" y="719"/>
                  </a:lnTo>
                  <a:lnTo>
                    <a:pt x="3673" y="731"/>
                  </a:lnTo>
                  <a:lnTo>
                    <a:pt x="3666" y="743"/>
                  </a:lnTo>
                  <a:lnTo>
                    <a:pt x="3657" y="752"/>
                  </a:lnTo>
                  <a:lnTo>
                    <a:pt x="3629" y="761"/>
                  </a:lnTo>
                  <a:lnTo>
                    <a:pt x="3622" y="768"/>
                  </a:lnTo>
                  <a:lnTo>
                    <a:pt x="3617" y="776"/>
                  </a:lnTo>
                  <a:lnTo>
                    <a:pt x="3612" y="783"/>
                  </a:lnTo>
                  <a:lnTo>
                    <a:pt x="3600" y="792"/>
                  </a:lnTo>
                  <a:lnTo>
                    <a:pt x="3600" y="802"/>
                  </a:lnTo>
                  <a:lnTo>
                    <a:pt x="3615" y="802"/>
                  </a:lnTo>
                  <a:lnTo>
                    <a:pt x="3617" y="808"/>
                  </a:lnTo>
                  <a:lnTo>
                    <a:pt x="3619" y="811"/>
                  </a:lnTo>
                  <a:lnTo>
                    <a:pt x="3620" y="815"/>
                  </a:lnTo>
                  <a:lnTo>
                    <a:pt x="3624" y="818"/>
                  </a:lnTo>
                  <a:lnTo>
                    <a:pt x="3627" y="820"/>
                  </a:lnTo>
                  <a:lnTo>
                    <a:pt x="3634" y="822"/>
                  </a:lnTo>
                  <a:lnTo>
                    <a:pt x="3638" y="818"/>
                  </a:lnTo>
                  <a:lnTo>
                    <a:pt x="3641" y="816"/>
                  </a:lnTo>
                  <a:lnTo>
                    <a:pt x="3647" y="815"/>
                  </a:lnTo>
                  <a:lnTo>
                    <a:pt x="3652" y="815"/>
                  </a:lnTo>
                  <a:lnTo>
                    <a:pt x="3661" y="815"/>
                  </a:lnTo>
                  <a:lnTo>
                    <a:pt x="3668" y="823"/>
                  </a:lnTo>
                  <a:lnTo>
                    <a:pt x="3673" y="830"/>
                  </a:lnTo>
                  <a:lnTo>
                    <a:pt x="3676" y="839"/>
                  </a:lnTo>
                  <a:lnTo>
                    <a:pt x="3680" y="853"/>
                  </a:lnTo>
                  <a:lnTo>
                    <a:pt x="3682" y="862"/>
                  </a:lnTo>
                  <a:lnTo>
                    <a:pt x="3680" y="867"/>
                  </a:lnTo>
                  <a:lnTo>
                    <a:pt x="3675" y="872"/>
                  </a:lnTo>
                  <a:lnTo>
                    <a:pt x="3673" y="881"/>
                  </a:lnTo>
                  <a:lnTo>
                    <a:pt x="3673" y="891"/>
                  </a:lnTo>
                  <a:lnTo>
                    <a:pt x="3676" y="900"/>
                  </a:lnTo>
                  <a:lnTo>
                    <a:pt x="3680" y="909"/>
                  </a:lnTo>
                  <a:lnTo>
                    <a:pt x="3683" y="921"/>
                  </a:lnTo>
                  <a:lnTo>
                    <a:pt x="3673" y="932"/>
                  </a:lnTo>
                  <a:lnTo>
                    <a:pt x="3666" y="944"/>
                  </a:lnTo>
                  <a:lnTo>
                    <a:pt x="3661" y="956"/>
                  </a:lnTo>
                  <a:lnTo>
                    <a:pt x="3654" y="972"/>
                  </a:lnTo>
                  <a:lnTo>
                    <a:pt x="3650" y="975"/>
                  </a:lnTo>
                  <a:lnTo>
                    <a:pt x="3641" y="986"/>
                  </a:lnTo>
                  <a:lnTo>
                    <a:pt x="3631" y="998"/>
                  </a:lnTo>
                  <a:lnTo>
                    <a:pt x="3620" y="1012"/>
                  </a:lnTo>
                  <a:lnTo>
                    <a:pt x="3608" y="1024"/>
                  </a:lnTo>
                  <a:lnTo>
                    <a:pt x="3598" y="1036"/>
                  </a:lnTo>
                  <a:lnTo>
                    <a:pt x="3591" y="1045"/>
                  </a:lnTo>
                  <a:lnTo>
                    <a:pt x="3587" y="1049"/>
                  </a:lnTo>
                  <a:lnTo>
                    <a:pt x="3575" y="1052"/>
                  </a:lnTo>
                  <a:lnTo>
                    <a:pt x="3563" y="1050"/>
                  </a:lnTo>
                  <a:lnTo>
                    <a:pt x="3552" y="1050"/>
                  </a:lnTo>
                  <a:lnTo>
                    <a:pt x="3542" y="1052"/>
                  </a:lnTo>
                  <a:lnTo>
                    <a:pt x="3533" y="1061"/>
                  </a:lnTo>
                  <a:lnTo>
                    <a:pt x="3526" y="1071"/>
                  </a:lnTo>
                  <a:lnTo>
                    <a:pt x="3521" y="1082"/>
                  </a:lnTo>
                  <a:lnTo>
                    <a:pt x="3514" y="1092"/>
                  </a:lnTo>
                  <a:lnTo>
                    <a:pt x="3504" y="1099"/>
                  </a:lnTo>
                  <a:lnTo>
                    <a:pt x="3502" y="1099"/>
                  </a:lnTo>
                  <a:lnTo>
                    <a:pt x="3500" y="1101"/>
                  </a:lnTo>
                  <a:lnTo>
                    <a:pt x="3498" y="1101"/>
                  </a:lnTo>
                  <a:lnTo>
                    <a:pt x="3495" y="1101"/>
                  </a:lnTo>
                  <a:lnTo>
                    <a:pt x="3491" y="1103"/>
                  </a:lnTo>
                  <a:lnTo>
                    <a:pt x="3495" y="1113"/>
                  </a:lnTo>
                  <a:lnTo>
                    <a:pt x="3502" y="1124"/>
                  </a:lnTo>
                  <a:lnTo>
                    <a:pt x="3507" y="1136"/>
                  </a:lnTo>
                  <a:lnTo>
                    <a:pt x="3514" y="1148"/>
                  </a:lnTo>
                  <a:lnTo>
                    <a:pt x="3517" y="1159"/>
                  </a:lnTo>
                  <a:lnTo>
                    <a:pt x="3519" y="1171"/>
                  </a:lnTo>
                  <a:lnTo>
                    <a:pt x="3516" y="1179"/>
                  </a:lnTo>
                  <a:lnTo>
                    <a:pt x="3509" y="1186"/>
                  </a:lnTo>
                  <a:lnTo>
                    <a:pt x="3495" y="1192"/>
                  </a:lnTo>
                  <a:lnTo>
                    <a:pt x="3472" y="1195"/>
                  </a:lnTo>
                  <a:lnTo>
                    <a:pt x="3472" y="1186"/>
                  </a:lnTo>
                  <a:lnTo>
                    <a:pt x="3470" y="1178"/>
                  </a:lnTo>
                  <a:lnTo>
                    <a:pt x="3470" y="1166"/>
                  </a:lnTo>
                  <a:lnTo>
                    <a:pt x="3472" y="1152"/>
                  </a:lnTo>
                  <a:lnTo>
                    <a:pt x="3472" y="1141"/>
                  </a:lnTo>
                  <a:lnTo>
                    <a:pt x="3467" y="1141"/>
                  </a:lnTo>
                  <a:lnTo>
                    <a:pt x="3463" y="1141"/>
                  </a:lnTo>
                  <a:lnTo>
                    <a:pt x="3460" y="1141"/>
                  </a:lnTo>
                  <a:lnTo>
                    <a:pt x="3458" y="1141"/>
                  </a:lnTo>
                  <a:lnTo>
                    <a:pt x="3456" y="1139"/>
                  </a:lnTo>
                  <a:lnTo>
                    <a:pt x="3453" y="1138"/>
                  </a:lnTo>
                  <a:lnTo>
                    <a:pt x="3449" y="1132"/>
                  </a:lnTo>
                  <a:lnTo>
                    <a:pt x="3453" y="1127"/>
                  </a:lnTo>
                  <a:lnTo>
                    <a:pt x="3456" y="1122"/>
                  </a:lnTo>
                  <a:lnTo>
                    <a:pt x="3458" y="1117"/>
                  </a:lnTo>
                  <a:lnTo>
                    <a:pt x="3462" y="1110"/>
                  </a:lnTo>
                  <a:lnTo>
                    <a:pt x="3453" y="1110"/>
                  </a:lnTo>
                  <a:lnTo>
                    <a:pt x="3442" y="1108"/>
                  </a:lnTo>
                  <a:lnTo>
                    <a:pt x="3430" y="1111"/>
                  </a:lnTo>
                  <a:lnTo>
                    <a:pt x="3416" y="1117"/>
                  </a:lnTo>
                  <a:lnTo>
                    <a:pt x="3404" y="1122"/>
                  </a:lnTo>
                  <a:lnTo>
                    <a:pt x="3404" y="1118"/>
                  </a:lnTo>
                  <a:lnTo>
                    <a:pt x="3406" y="1113"/>
                  </a:lnTo>
                  <a:lnTo>
                    <a:pt x="3408" y="1110"/>
                  </a:lnTo>
                  <a:lnTo>
                    <a:pt x="3409" y="1104"/>
                  </a:lnTo>
                  <a:lnTo>
                    <a:pt x="3411" y="1101"/>
                  </a:lnTo>
                  <a:lnTo>
                    <a:pt x="3414" y="1094"/>
                  </a:lnTo>
                  <a:lnTo>
                    <a:pt x="3411" y="1094"/>
                  </a:lnTo>
                  <a:lnTo>
                    <a:pt x="3408" y="1092"/>
                  </a:lnTo>
                  <a:lnTo>
                    <a:pt x="3404" y="1092"/>
                  </a:lnTo>
                  <a:lnTo>
                    <a:pt x="3399" y="1090"/>
                  </a:lnTo>
                  <a:lnTo>
                    <a:pt x="3388" y="1101"/>
                  </a:lnTo>
                  <a:lnTo>
                    <a:pt x="3376" y="1110"/>
                  </a:lnTo>
                  <a:lnTo>
                    <a:pt x="3364" y="1120"/>
                  </a:lnTo>
                  <a:lnTo>
                    <a:pt x="3357" y="1132"/>
                  </a:lnTo>
                  <a:lnTo>
                    <a:pt x="3364" y="1136"/>
                  </a:lnTo>
                  <a:lnTo>
                    <a:pt x="3369" y="1139"/>
                  </a:lnTo>
                  <a:lnTo>
                    <a:pt x="3373" y="1143"/>
                  </a:lnTo>
                  <a:lnTo>
                    <a:pt x="3376" y="1146"/>
                  </a:lnTo>
                  <a:lnTo>
                    <a:pt x="3380" y="1152"/>
                  </a:lnTo>
                  <a:lnTo>
                    <a:pt x="3390" y="1146"/>
                  </a:lnTo>
                  <a:lnTo>
                    <a:pt x="3399" y="1143"/>
                  </a:lnTo>
                  <a:lnTo>
                    <a:pt x="3408" y="1143"/>
                  </a:lnTo>
                  <a:lnTo>
                    <a:pt x="3418" y="1148"/>
                  </a:lnTo>
                  <a:lnTo>
                    <a:pt x="3423" y="1148"/>
                  </a:lnTo>
                  <a:lnTo>
                    <a:pt x="3423" y="1160"/>
                  </a:lnTo>
                  <a:lnTo>
                    <a:pt x="3404" y="1160"/>
                  </a:lnTo>
                  <a:lnTo>
                    <a:pt x="3397" y="1169"/>
                  </a:lnTo>
                  <a:lnTo>
                    <a:pt x="3390" y="1176"/>
                  </a:lnTo>
                  <a:lnTo>
                    <a:pt x="3385" y="1183"/>
                  </a:lnTo>
                  <a:lnTo>
                    <a:pt x="3380" y="1195"/>
                  </a:lnTo>
                  <a:lnTo>
                    <a:pt x="3394" y="1204"/>
                  </a:lnTo>
                  <a:lnTo>
                    <a:pt x="3402" y="1218"/>
                  </a:lnTo>
                  <a:lnTo>
                    <a:pt x="3409" y="1237"/>
                  </a:lnTo>
                  <a:lnTo>
                    <a:pt x="3413" y="1256"/>
                  </a:lnTo>
                  <a:lnTo>
                    <a:pt x="3414" y="1277"/>
                  </a:lnTo>
                  <a:lnTo>
                    <a:pt x="3414" y="1295"/>
                  </a:lnTo>
                  <a:lnTo>
                    <a:pt x="3402" y="1303"/>
                  </a:lnTo>
                  <a:lnTo>
                    <a:pt x="3395" y="1317"/>
                  </a:lnTo>
                  <a:lnTo>
                    <a:pt x="3388" y="1330"/>
                  </a:lnTo>
                  <a:lnTo>
                    <a:pt x="3380" y="1344"/>
                  </a:lnTo>
                  <a:lnTo>
                    <a:pt x="3362" y="1363"/>
                  </a:lnTo>
                  <a:lnTo>
                    <a:pt x="3339" y="1377"/>
                  </a:lnTo>
                  <a:lnTo>
                    <a:pt x="3315" y="1387"/>
                  </a:lnTo>
                  <a:lnTo>
                    <a:pt x="3287" y="1396"/>
                  </a:lnTo>
                  <a:lnTo>
                    <a:pt x="3261" y="1401"/>
                  </a:lnTo>
                  <a:lnTo>
                    <a:pt x="3261" y="1408"/>
                  </a:lnTo>
                  <a:lnTo>
                    <a:pt x="3261" y="1412"/>
                  </a:lnTo>
                  <a:lnTo>
                    <a:pt x="3261" y="1415"/>
                  </a:lnTo>
                  <a:lnTo>
                    <a:pt x="3261" y="1417"/>
                  </a:lnTo>
                  <a:lnTo>
                    <a:pt x="3263" y="1419"/>
                  </a:lnTo>
                  <a:lnTo>
                    <a:pt x="3263" y="1424"/>
                  </a:lnTo>
                  <a:lnTo>
                    <a:pt x="3264" y="1429"/>
                  </a:lnTo>
                  <a:lnTo>
                    <a:pt x="3261" y="1433"/>
                  </a:lnTo>
                  <a:lnTo>
                    <a:pt x="3257" y="1436"/>
                  </a:lnTo>
                  <a:lnTo>
                    <a:pt x="3256" y="1438"/>
                  </a:lnTo>
                  <a:lnTo>
                    <a:pt x="3252" y="1441"/>
                  </a:lnTo>
                  <a:lnTo>
                    <a:pt x="3245" y="1445"/>
                  </a:lnTo>
                  <a:lnTo>
                    <a:pt x="3243" y="1445"/>
                  </a:lnTo>
                  <a:lnTo>
                    <a:pt x="3242" y="1447"/>
                  </a:lnTo>
                  <a:lnTo>
                    <a:pt x="3240" y="1447"/>
                  </a:lnTo>
                  <a:lnTo>
                    <a:pt x="3238" y="1447"/>
                  </a:lnTo>
                  <a:lnTo>
                    <a:pt x="3235" y="1448"/>
                  </a:lnTo>
                  <a:lnTo>
                    <a:pt x="3233" y="1443"/>
                  </a:lnTo>
                  <a:lnTo>
                    <a:pt x="3231" y="1438"/>
                  </a:lnTo>
                  <a:lnTo>
                    <a:pt x="3231" y="1433"/>
                  </a:lnTo>
                  <a:lnTo>
                    <a:pt x="3231" y="1424"/>
                  </a:lnTo>
                  <a:lnTo>
                    <a:pt x="3235" y="1422"/>
                  </a:lnTo>
                  <a:lnTo>
                    <a:pt x="3238" y="1422"/>
                  </a:lnTo>
                  <a:lnTo>
                    <a:pt x="3242" y="1420"/>
                  </a:lnTo>
                  <a:lnTo>
                    <a:pt x="3243" y="1417"/>
                  </a:lnTo>
                  <a:lnTo>
                    <a:pt x="3245" y="1413"/>
                  </a:lnTo>
                  <a:lnTo>
                    <a:pt x="3243" y="1410"/>
                  </a:lnTo>
                  <a:lnTo>
                    <a:pt x="3240" y="1405"/>
                  </a:lnTo>
                  <a:lnTo>
                    <a:pt x="3238" y="1401"/>
                  </a:lnTo>
                  <a:lnTo>
                    <a:pt x="3235" y="1399"/>
                  </a:lnTo>
                  <a:lnTo>
                    <a:pt x="3233" y="1399"/>
                  </a:lnTo>
                  <a:lnTo>
                    <a:pt x="3228" y="1398"/>
                  </a:lnTo>
                  <a:lnTo>
                    <a:pt x="3222" y="1398"/>
                  </a:lnTo>
                  <a:lnTo>
                    <a:pt x="3216" y="1406"/>
                  </a:lnTo>
                  <a:lnTo>
                    <a:pt x="3209" y="1412"/>
                  </a:lnTo>
                  <a:lnTo>
                    <a:pt x="3203" y="1417"/>
                  </a:lnTo>
                  <a:lnTo>
                    <a:pt x="3198" y="1426"/>
                  </a:lnTo>
                  <a:lnTo>
                    <a:pt x="3196" y="1440"/>
                  </a:lnTo>
                  <a:lnTo>
                    <a:pt x="3212" y="1455"/>
                  </a:lnTo>
                  <a:lnTo>
                    <a:pt x="3224" y="1471"/>
                  </a:lnTo>
                  <a:lnTo>
                    <a:pt x="3235" y="1488"/>
                  </a:lnTo>
                  <a:lnTo>
                    <a:pt x="3240" y="1511"/>
                  </a:lnTo>
                  <a:lnTo>
                    <a:pt x="3242" y="1539"/>
                  </a:lnTo>
                  <a:lnTo>
                    <a:pt x="3184" y="1586"/>
                  </a:lnTo>
                  <a:lnTo>
                    <a:pt x="3177" y="1586"/>
                  </a:lnTo>
                  <a:lnTo>
                    <a:pt x="3172" y="1567"/>
                  </a:lnTo>
                  <a:lnTo>
                    <a:pt x="3161" y="1553"/>
                  </a:lnTo>
                  <a:lnTo>
                    <a:pt x="3147" y="1541"/>
                  </a:lnTo>
                  <a:lnTo>
                    <a:pt x="3132" y="1529"/>
                  </a:lnTo>
                  <a:lnTo>
                    <a:pt x="3116" y="1516"/>
                  </a:lnTo>
                  <a:lnTo>
                    <a:pt x="3109" y="1544"/>
                  </a:lnTo>
                  <a:lnTo>
                    <a:pt x="3100" y="1567"/>
                  </a:lnTo>
                  <a:lnTo>
                    <a:pt x="3109" y="1572"/>
                  </a:lnTo>
                  <a:lnTo>
                    <a:pt x="3113" y="1579"/>
                  </a:lnTo>
                  <a:lnTo>
                    <a:pt x="3114" y="1588"/>
                  </a:lnTo>
                  <a:lnTo>
                    <a:pt x="3120" y="1598"/>
                  </a:lnTo>
                  <a:lnTo>
                    <a:pt x="3121" y="1600"/>
                  </a:lnTo>
                  <a:lnTo>
                    <a:pt x="3125" y="1600"/>
                  </a:lnTo>
                  <a:lnTo>
                    <a:pt x="3128" y="1600"/>
                  </a:lnTo>
                  <a:lnTo>
                    <a:pt x="3132" y="1600"/>
                  </a:lnTo>
                  <a:lnTo>
                    <a:pt x="3135" y="1602"/>
                  </a:lnTo>
                  <a:lnTo>
                    <a:pt x="3149" y="1616"/>
                  </a:lnTo>
                  <a:lnTo>
                    <a:pt x="3160" y="1637"/>
                  </a:lnTo>
                  <a:lnTo>
                    <a:pt x="3167" y="1661"/>
                  </a:lnTo>
                  <a:lnTo>
                    <a:pt x="3168" y="1686"/>
                  </a:lnTo>
                  <a:lnTo>
                    <a:pt x="3158" y="1686"/>
                  </a:lnTo>
                  <a:lnTo>
                    <a:pt x="3147" y="1677"/>
                  </a:lnTo>
                  <a:lnTo>
                    <a:pt x="3137" y="1672"/>
                  </a:lnTo>
                  <a:lnTo>
                    <a:pt x="3135" y="1670"/>
                  </a:lnTo>
                  <a:lnTo>
                    <a:pt x="3126" y="1663"/>
                  </a:lnTo>
                  <a:lnTo>
                    <a:pt x="3120" y="1649"/>
                  </a:lnTo>
                  <a:lnTo>
                    <a:pt x="3116" y="1633"/>
                  </a:lnTo>
                  <a:lnTo>
                    <a:pt x="3111" y="1619"/>
                  </a:lnTo>
                  <a:lnTo>
                    <a:pt x="3106" y="1605"/>
                  </a:lnTo>
                  <a:lnTo>
                    <a:pt x="3097" y="1593"/>
                  </a:lnTo>
                  <a:lnTo>
                    <a:pt x="3097" y="1590"/>
                  </a:lnTo>
                  <a:lnTo>
                    <a:pt x="3088" y="1593"/>
                  </a:lnTo>
                  <a:lnTo>
                    <a:pt x="3088" y="1590"/>
                  </a:lnTo>
                  <a:lnTo>
                    <a:pt x="3085" y="1576"/>
                  </a:lnTo>
                  <a:lnTo>
                    <a:pt x="3085" y="1558"/>
                  </a:lnTo>
                  <a:lnTo>
                    <a:pt x="3085" y="1539"/>
                  </a:lnTo>
                  <a:lnTo>
                    <a:pt x="3085" y="1518"/>
                  </a:lnTo>
                  <a:lnTo>
                    <a:pt x="3083" y="1499"/>
                  </a:lnTo>
                  <a:lnTo>
                    <a:pt x="3076" y="1483"/>
                  </a:lnTo>
                  <a:lnTo>
                    <a:pt x="3065" y="1471"/>
                  </a:lnTo>
                  <a:lnTo>
                    <a:pt x="3062" y="1474"/>
                  </a:lnTo>
                  <a:lnTo>
                    <a:pt x="3057" y="1478"/>
                  </a:lnTo>
                  <a:lnTo>
                    <a:pt x="3053" y="1480"/>
                  </a:lnTo>
                  <a:lnTo>
                    <a:pt x="3046" y="1481"/>
                  </a:lnTo>
                  <a:lnTo>
                    <a:pt x="3039" y="1481"/>
                  </a:lnTo>
                  <a:lnTo>
                    <a:pt x="3037" y="1481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7" y="1480"/>
                  </a:lnTo>
                  <a:lnTo>
                    <a:pt x="3036" y="1480"/>
                  </a:lnTo>
                  <a:lnTo>
                    <a:pt x="3034" y="1478"/>
                  </a:lnTo>
                  <a:lnTo>
                    <a:pt x="3034" y="1457"/>
                  </a:lnTo>
                  <a:lnTo>
                    <a:pt x="3029" y="1440"/>
                  </a:lnTo>
                  <a:lnTo>
                    <a:pt x="3022" y="1426"/>
                  </a:lnTo>
                  <a:lnTo>
                    <a:pt x="3011" y="1413"/>
                  </a:lnTo>
                  <a:lnTo>
                    <a:pt x="3003" y="1399"/>
                  </a:lnTo>
                  <a:lnTo>
                    <a:pt x="2992" y="1382"/>
                  </a:lnTo>
                  <a:lnTo>
                    <a:pt x="2989" y="1385"/>
                  </a:lnTo>
                  <a:lnTo>
                    <a:pt x="2987" y="1387"/>
                  </a:lnTo>
                  <a:lnTo>
                    <a:pt x="2985" y="1391"/>
                  </a:lnTo>
                  <a:lnTo>
                    <a:pt x="2983" y="1392"/>
                  </a:lnTo>
                  <a:lnTo>
                    <a:pt x="2982" y="1394"/>
                  </a:lnTo>
                  <a:lnTo>
                    <a:pt x="2966" y="1396"/>
                  </a:lnTo>
                  <a:lnTo>
                    <a:pt x="2952" y="1394"/>
                  </a:lnTo>
                  <a:lnTo>
                    <a:pt x="2938" y="1394"/>
                  </a:lnTo>
                  <a:lnTo>
                    <a:pt x="2934" y="1408"/>
                  </a:lnTo>
                  <a:lnTo>
                    <a:pt x="2929" y="1415"/>
                  </a:lnTo>
                  <a:lnTo>
                    <a:pt x="2926" y="1417"/>
                  </a:lnTo>
                  <a:lnTo>
                    <a:pt x="2919" y="1417"/>
                  </a:lnTo>
                  <a:lnTo>
                    <a:pt x="2912" y="1419"/>
                  </a:lnTo>
                  <a:lnTo>
                    <a:pt x="2905" y="1424"/>
                  </a:lnTo>
                  <a:lnTo>
                    <a:pt x="2893" y="1455"/>
                  </a:lnTo>
                  <a:lnTo>
                    <a:pt x="2877" y="1455"/>
                  </a:lnTo>
                  <a:lnTo>
                    <a:pt x="2868" y="1462"/>
                  </a:lnTo>
                  <a:lnTo>
                    <a:pt x="2859" y="1471"/>
                  </a:lnTo>
                  <a:lnTo>
                    <a:pt x="2847" y="1478"/>
                  </a:lnTo>
                  <a:lnTo>
                    <a:pt x="2844" y="1513"/>
                  </a:lnTo>
                  <a:lnTo>
                    <a:pt x="2835" y="1543"/>
                  </a:lnTo>
                  <a:lnTo>
                    <a:pt x="2823" y="1567"/>
                  </a:lnTo>
                  <a:lnTo>
                    <a:pt x="2804" y="1590"/>
                  </a:lnTo>
                  <a:lnTo>
                    <a:pt x="2802" y="1590"/>
                  </a:lnTo>
                  <a:lnTo>
                    <a:pt x="2800" y="1588"/>
                  </a:lnTo>
                  <a:lnTo>
                    <a:pt x="2798" y="1588"/>
                  </a:lnTo>
                  <a:lnTo>
                    <a:pt x="2798" y="1588"/>
                  </a:lnTo>
                  <a:lnTo>
                    <a:pt x="2797" y="1586"/>
                  </a:lnTo>
                  <a:lnTo>
                    <a:pt x="2786" y="1574"/>
                  </a:lnTo>
                  <a:lnTo>
                    <a:pt x="2776" y="1555"/>
                  </a:lnTo>
                  <a:lnTo>
                    <a:pt x="2770" y="1539"/>
                  </a:lnTo>
                  <a:lnTo>
                    <a:pt x="2769" y="1536"/>
                  </a:lnTo>
                  <a:lnTo>
                    <a:pt x="2770" y="1532"/>
                  </a:lnTo>
                  <a:lnTo>
                    <a:pt x="2772" y="1529"/>
                  </a:lnTo>
                  <a:lnTo>
                    <a:pt x="2774" y="1527"/>
                  </a:lnTo>
                  <a:lnTo>
                    <a:pt x="2774" y="1525"/>
                  </a:lnTo>
                  <a:lnTo>
                    <a:pt x="2756" y="1499"/>
                  </a:lnTo>
                  <a:lnTo>
                    <a:pt x="2744" y="1471"/>
                  </a:lnTo>
                  <a:lnTo>
                    <a:pt x="2736" y="1441"/>
                  </a:lnTo>
                  <a:lnTo>
                    <a:pt x="2732" y="1405"/>
                  </a:lnTo>
                  <a:lnTo>
                    <a:pt x="2720" y="1406"/>
                  </a:lnTo>
                  <a:lnTo>
                    <a:pt x="2711" y="1406"/>
                  </a:lnTo>
                  <a:lnTo>
                    <a:pt x="2701" y="1405"/>
                  </a:lnTo>
                  <a:lnTo>
                    <a:pt x="2697" y="1401"/>
                  </a:lnTo>
                  <a:lnTo>
                    <a:pt x="2692" y="1398"/>
                  </a:lnTo>
                  <a:lnTo>
                    <a:pt x="2688" y="1394"/>
                  </a:lnTo>
                  <a:lnTo>
                    <a:pt x="2685" y="1391"/>
                  </a:lnTo>
                  <a:lnTo>
                    <a:pt x="2688" y="1378"/>
                  </a:lnTo>
                  <a:lnTo>
                    <a:pt x="2681" y="1368"/>
                  </a:lnTo>
                  <a:lnTo>
                    <a:pt x="2669" y="1359"/>
                  </a:lnTo>
                  <a:lnTo>
                    <a:pt x="2657" y="1351"/>
                  </a:lnTo>
                  <a:lnTo>
                    <a:pt x="2646" y="1340"/>
                  </a:lnTo>
                  <a:lnTo>
                    <a:pt x="2617" y="1344"/>
                  </a:lnTo>
                  <a:lnTo>
                    <a:pt x="2587" y="1344"/>
                  </a:lnTo>
                  <a:lnTo>
                    <a:pt x="2557" y="1342"/>
                  </a:lnTo>
                  <a:lnTo>
                    <a:pt x="2528" y="1340"/>
                  </a:lnTo>
                  <a:lnTo>
                    <a:pt x="2523" y="1330"/>
                  </a:lnTo>
                  <a:lnTo>
                    <a:pt x="2516" y="1317"/>
                  </a:lnTo>
                  <a:lnTo>
                    <a:pt x="2505" y="1321"/>
                  </a:lnTo>
                  <a:lnTo>
                    <a:pt x="2498" y="1323"/>
                  </a:lnTo>
                  <a:lnTo>
                    <a:pt x="2489" y="1324"/>
                  </a:lnTo>
                  <a:lnTo>
                    <a:pt x="2477" y="1324"/>
                  </a:lnTo>
                  <a:lnTo>
                    <a:pt x="2467" y="1317"/>
                  </a:lnTo>
                  <a:lnTo>
                    <a:pt x="2456" y="1312"/>
                  </a:lnTo>
                  <a:lnTo>
                    <a:pt x="2444" y="1305"/>
                  </a:lnTo>
                  <a:lnTo>
                    <a:pt x="2435" y="1298"/>
                  </a:lnTo>
                  <a:lnTo>
                    <a:pt x="2432" y="1288"/>
                  </a:lnTo>
                  <a:lnTo>
                    <a:pt x="2427" y="1279"/>
                  </a:lnTo>
                  <a:lnTo>
                    <a:pt x="2416" y="1270"/>
                  </a:lnTo>
                  <a:lnTo>
                    <a:pt x="2414" y="1270"/>
                  </a:lnTo>
                  <a:lnTo>
                    <a:pt x="2413" y="1270"/>
                  </a:lnTo>
                  <a:lnTo>
                    <a:pt x="2411" y="1270"/>
                  </a:lnTo>
                  <a:lnTo>
                    <a:pt x="2407" y="1270"/>
                  </a:lnTo>
                  <a:lnTo>
                    <a:pt x="2400" y="1270"/>
                  </a:lnTo>
                  <a:lnTo>
                    <a:pt x="2404" y="1284"/>
                  </a:lnTo>
                  <a:lnTo>
                    <a:pt x="2409" y="1300"/>
                  </a:lnTo>
                  <a:lnTo>
                    <a:pt x="2418" y="1316"/>
                  </a:lnTo>
                  <a:lnTo>
                    <a:pt x="2425" y="1330"/>
                  </a:lnTo>
                  <a:lnTo>
                    <a:pt x="2432" y="1340"/>
                  </a:lnTo>
                  <a:lnTo>
                    <a:pt x="2434" y="1335"/>
                  </a:lnTo>
                  <a:lnTo>
                    <a:pt x="2435" y="1333"/>
                  </a:lnTo>
                  <a:lnTo>
                    <a:pt x="2435" y="1331"/>
                  </a:lnTo>
                  <a:lnTo>
                    <a:pt x="2437" y="1331"/>
                  </a:lnTo>
                  <a:lnTo>
                    <a:pt x="2439" y="1331"/>
                  </a:lnTo>
                  <a:lnTo>
                    <a:pt x="2444" y="1333"/>
                  </a:lnTo>
                  <a:lnTo>
                    <a:pt x="2446" y="1338"/>
                  </a:lnTo>
                  <a:lnTo>
                    <a:pt x="2448" y="1344"/>
                  </a:lnTo>
                  <a:lnTo>
                    <a:pt x="2448" y="1349"/>
                  </a:lnTo>
                  <a:lnTo>
                    <a:pt x="2449" y="1354"/>
                  </a:lnTo>
                  <a:lnTo>
                    <a:pt x="2451" y="1359"/>
                  </a:lnTo>
                  <a:lnTo>
                    <a:pt x="2458" y="1358"/>
                  </a:lnTo>
                  <a:lnTo>
                    <a:pt x="2467" y="1356"/>
                  </a:lnTo>
                  <a:lnTo>
                    <a:pt x="2477" y="1356"/>
                  </a:lnTo>
                  <a:lnTo>
                    <a:pt x="2493" y="1338"/>
                  </a:lnTo>
                  <a:lnTo>
                    <a:pt x="2512" y="1324"/>
                  </a:lnTo>
                  <a:lnTo>
                    <a:pt x="2514" y="1342"/>
                  </a:lnTo>
                  <a:lnTo>
                    <a:pt x="2516" y="1356"/>
                  </a:lnTo>
                  <a:lnTo>
                    <a:pt x="2542" y="1370"/>
                  </a:lnTo>
                  <a:lnTo>
                    <a:pt x="2563" y="1387"/>
                  </a:lnTo>
                  <a:lnTo>
                    <a:pt x="2556" y="1396"/>
                  </a:lnTo>
                  <a:lnTo>
                    <a:pt x="2550" y="1405"/>
                  </a:lnTo>
                  <a:lnTo>
                    <a:pt x="2544" y="1412"/>
                  </a:lnTo>
                  <a:lnTo>
                    <a:pt x="2531" y="1417"/>
                  </a:lnTo>
                  <a:lnTo>
                    <a:pt x="2531" y="1436"/>
                  </a:lnTo>
                  <a:lnTo>
                    <a:pt x="2514" y="1447"/>
                  </a:lnTo>
                  <a:lnTo>
                    <a:pt x="2496" y="1459"/>
                  </a:lnTo>
                  <a:lnTo>
                    <a:pt x="2496" y="1467"/>
                  </a:lnTo>
                  <a:lnTo>
                    <a:pt x="2474" y="1467"/>
                  </a:lnTo>
                  <a:lnTo>
                    <a:pt x="2461" y="1474"/>
                  </a:lnTo>
                  <a:lnTo>
                    <a:pt x="2451" y="1485"/>
                  </a:lnTo>
                  <a:lnTo>
                    <a:pt x="2439" y="1494"/>
                  </a:lnTo>
                  <a:lnTo>
                    <a:pt x="2423" y="1501"/>
                  </a:lnTo>
                  <a:lnTo>
                    <a:pt x="2407" y="1504"/>
                  </a:lnTo>
                  <a:lnTo>
                    <a:pt x="2390" y="1509"/>
                  </a:lnTo>
                  <a:lnTo>
                    <a:pt x="2376" y="1515"/>
                  </a:lnTo>
                  <a:lnTo>
                    <a:pt x="2364" y="1522"/>
                  </a:lnTo>
                  <a:lnTo>
                    <a:pt x="2352" y="1525"/>
                  </a:lnTo>
                  <a:lnTo>
                    <a:pt x="2343" y="1525"/>
                  </a:lnTo>
                  <a:lnTo>
                    <a:pt x="2339" y="1523"/>
                  </a:lnTo>
                  <a:lnTo>
                    <a:pt x="2338" y="1523"/>
                  </a:lnTo>
                  <a:lnTo>
                    <a:pt x="2336" y="1522"/>
                  </a:lnTo>
                  <a:lnTo>
                    <a:pt x="2336" y="1522"/>
                  </a:lnTo>
                  <a:lnTo>
                    <a:pt x="2334" y="1520"/>
                  </a:lnTo>
                  <a:lnTo>
                    <a:pt x="2332" y="1516"/>
                  </a:lnTo>
                  <a:lnTo>
                    <a:pt x="2327" y="1506"/>
                  </a:lnTo>
                  <a:lnTo>
                    <a:pt x="2325" y="1495"/>
                  </a:lnTo>
                  <a:lnTo>
                    <a:pt x="2325" y="1485"/>
                  </a:lnTo>
                  <a:lnTo>
                    <a:pt x="2324" y="1474"/>
                  </a:lnTo>
                  <a:lnTo>
                    <a:pt x="2315" y="1457"/>
                  </a:lnTo>
                  <a:lnTo>
                    <a:pt x="2303" y="1441"/>
                  </a:lnTo>
                  <a:lnTo>
                    <a:pt x="2290" y="1427"/>
                  </a:lnTo>
                  <a:lnTo>
                    <a:pt x="2278" y="1413"/>
                  </a:lnTo>
                  <a:lnTo>
                    <a:pt x="2275" y="1403"/>
                  </a:lnTo>
                  <a:lnTo>
                    <a:pt x="2273" y="1391"/>
                  </a:lnTo>
                  <a:lnTo>
                    <a:pt x="2271" y="1378"/>
                  </a:lnTo>
                  <a:lnTo>
                    <a:pt x="2266" y="1368"/>
                  </a:lnTo>
                  <a:lnTo>
                    <a:pt x="2247" y="1356"/>
                  </a:lnTo>
                  <a:lnTo>
                    <a:pt x="2242" y="1344"/>
                  </a:lnTo>
                  <a:lnTo>
                    <a:pt x="2236" y="1331"/>
                  </a:lnTo>
                  <a:lnTo>
                    <a:pt x="2231" y="1319"/>
                  </a:lnTo>
                  <a:lnTo>
                    <a:pt x="2224" y="1309"/>
                  </a:lnTo>
                  <a:lnTo>
                    <a:pt x="2214" y="1302"/>
                  </a:lnTo>
                  <a:lnTo>
                    <a:pt x="2208" y="1300"/>
                  </a:lnTo>
                  <a:lnTo>
                    <a:pt x="2207" y="1296"/>
                  </a:lnTo>
                  <a:lnTo>
                    <a:pt x="2203" y="1295"/>
                  </a:lnTo>
                  <a:lnTo>
                    <a:pt x="2200" y="1293"/>
                  </a:lnTo>
                  <a:lnTo>
                    <a:pt x="2196" y="1291"/>
                  </a:lnTo>
                  <a:lnTo>
                    <a:pt x="2193" y="1288"/>
                  </a:lnTo>
                  <a:lnTo>
                    <a:pt x="2189" y="1282"/>
                  </a:lnTo>
                  <a:lnTo>
                    <a:pt x="2186" y="1275"/>
                  </a:lnTo>
                  <a:lnTo>
                    <a:pt x="2182" y="1275"/>
                  </a:lnTo>
                  <a:lnTo>
                    <a:pt x="2182" y="1282"/>
                  </a:lnTo>
                  <a:lnTo>
                    <a:pt x="2194" y="1298"/>
                  </a:lnTo>
                  <a:lnTo>
                    <a:pt x="2205" y="1316"/>
                  </a:lnTo>
                  <a:lnTo>
                    <a:pt x="2212" y="1337"/>
                  </a:lnTo>
                  <a:lnTo>
                    <a:pt x="2219" y="1356"/>
                  </a:lnTo>
                  <a:lnTo>
                    <a:pt x="2228" y="1375"/>
                  </a:lnTo>
                  <a:lnTo>
                    <a:pt x="2231" y="1378"/>
                  </a:lnTo>
                  <a:lnTo>
                    <a:pt x="2236" y="1382"/>
                  </a:lnTo>
                  <a:lnTo>
                    <a:pt x="2240" y="1385"/>
                  </a:lnTo>
                  <a:lnTo>
                    <a:pt x="2245" y="1389"/>
                  </a:lnTo>
                  <a:lnTo>
                    <a:pt x="2247" y="1394"/>
                  </a:lnTo>
                  <a:lnTo>
                    <a:pt x="2247" y="1429"/>
                  </a:lnTo>
                  <a:lnTo>
                    <a:pt x="2250" y="1433"/>
                  </a:lnTo>
                  <a:lnTo>
                    <a:pt x="2254" y="1438"/>
                  </a:lnTo>
                  <a:lnTo>
                    <a:pt x="2259" y="1441"/>
                  </a:lnTo>
                  <a:lnTo>
                    <a:pt x="2264" y="1445"/>
                  </a:lnTo>
                  <a:lnTo>
                    <a:pt x="2266" y="1448"/>
                  </a:lnTo>
                  <a:lnTo>
                    <a:pt x="2269" y="1459"/>
                  </a:lnTo>
                  <a:lnTo>
                    <a:pt x="2271" y="1467"/>
                  </a:lnTo>
                  <a:lnTo>
                    <a:pt x="2275" y="1478"/>
                  </a:lnTo>
                  <a:lnTo>
                    <a:pt x="2285" y="1490"/>
                  </a:lnTo>
                  <a:lnTo>
                    <a:pt x="2301" y="1501"/>
                  </a:lnTo>
                  <a:lnTo>
                    <a:pt x="2318" y="1511"/>
                  </a:lnTo>
                  <a:lnTo>
                    <a:pt x="2332" y="1522"/>
                  </a:lnTo>
                  <a:lnTo>
                    <a:pt x="2336" y="1527"/>
                  </a:lnTo>
                  <a:lnTo>
                    <a:pt x="2336" y="1534"/>
                  </a:lnTo>
                  <a:lnTo>
                    <a:pt x="2336" y="1539"/>
                  </a:lnTo>
                  <a:lnTo>
                    <a:pt x="2338" y="1544"/>
                  </a:lnTo>
                  <a:lnTo>
                    <a:pt x="2343" y="1550"/>
                  </a:lnTo>
                  <a:lnTo>
                    <a:pt x="2358" y="1551"/>
                  </a:lnTo>
                  <a:lnTo>
                    <a:pt x="2376" y="1543"/>
                  </a:lnTo>
                  <a:lnTo>
                    <a:pt x="2400" y="1537"/>
                  </a:lnTo>
                  <a:lnTo>
                    <a:pt x="2423" y="1532"/>
                  </a:lnTo>
                  <a:lnTo>
                    <a:pt x="2444" y="1529"/>
                  </a:lnTo>
                  <a:lnTo>
                    <a:pt x="2444" y="1532"/>
                  </a:lnTo>
                  <a:lnTo>
                    <a:pt x="2439" y="1541"/>
                  </a:lnTo>
                  <a:lnTo>
                    <a:pt x="2439" y="1551"/>
                  </a:lnTo>
                  <a:lnTo>
                    <a:pt x="2435" y="1563"/>
                  </a:lnTo>
                  <a:lnTo>
                    <a:pt x="2428" y="1581"/>
                  </a:lnTo>
                  <a:lnTo>
                    <a:pt x="2418" y="1602"/>
                  </a:lnTo>
                  <a:lnTo>
                    <a:pt x="2406" y="1623"/>
                  </a:lnTo>
                  <a:lnTo>
                    <a:pt x="2393" y="1640"/>
                  </a:lnTo>
                  <a:lnTo>
                    <a:pt x="2374" y="1659"/>
                  </a:lnTo>
                  <a:lnTo>
                    <a:pt x="2353" y="1677"/>
                  </a:lnTo>
                  <a:lnTo>
                    <a:pt x="2331" y="1694"/>
                  </a:lnTo>
                  <a:lnTo>
                    <a:pt x="2310" y="1714"/>
                  </a:lnTo>
                  <a:lnTo>
                    <a:pt x="2292" y="1735"/>
                  </a:lnTo>
                  <a:lnTo>
                    <a:pt x="2278" y="1759"/>
                  </a:lnTo>
                  <a:lnTo>
                    <a:pt x="2273" y="1782"/>
                  </a:lnTo>
                  <a:lnTo>
                    <a:pt x="2276" y="1803"/>
                  </a:lnTo>
                  <a:lnTo>
                    <a:pt x="2283" y="1824"/>
                  </a:lnTo>
                  <a:lnTo>
                    <a:pt x="2290" y="1843"/>
                  </a:lnTo>
                  <a:lnTo>
                    <a:pt x="2297" y="1864"/>
                  </a:lnTo>
                  <a:lnTo>
                    <a:pt x="2303" y="1885"/>
                  </a:lnTo>
                  <a:lnTo>
                    <a:pt x="2301" y="1906"/>
                  </a:lnTo>
                  <a:lnTo>
                    <a:pt x="2290" y="1928"/>
                  </a:lnTo>
                  <a:lnTo>
                    <a:pt x="2275" y="1939"/>
                  </a:lnTo>
                  <a:lnTo>
                    <a:pt x="2257" y="1947"/>
                  </a:lnTo>
                  <a:lnTo>
                    <a:pt x="2240" y="1956"/>
                  </a:lnTo>
                  <a:lnTo>
                    <a:pt x="2226" y="1968"/>
                  </a:lnTo>
                  <a:lnTo>
                    <a:pt x="2217" y="1986"/>
                  </a:lnTo>
                  <a:lnTo>
                    <a:pt x="2226" y="1996"/>
                  </a:lnTo>
                  <a:lnTo>
                    <a:pt x="2233" y="2012"/>
                  </a:lnTo>
                  <a:lnTo>
                    <a:pt x="2236" y="2031"/>
                  </a:lnTo>
                  <a:lnTo>
                    <a:pt x="2231" y="2035"/>
                  </a:lnTo>
                  <a:lnTo>
                    <a:pt x="2228" y="2038"/>
                  </a:lnTo>
                  <a:lnTo>
                    <a:pt x="2226" y="2040"/>
                  </a:lnTo>
                  <a:lnTo>
                    <a:pt x="2222" y="2043"/>
                  </a:lnTo>
                  <a:lnTo>
                    <a:pt x="2221" y="2047"/>
                  </a:lnTo>
                  <a:lnTo>
                    <a:pt x="2217" y="2050"/>
                  </a:lnTo>
                  <a:lnTo>
                    <a:pt x="2198" y="2054"/>
                  </a:lnTo>
                  <a:lnTo>
                    <a:pt x="2193" y="2066"/>
                  </a:lnTo>
                  <a:lnTo>
                    <a:pt x="2191" y="2080"/>
                  </a:lnTo>
                  <a:lnTo>
                    <a:pt x="2189" y="2094"/>
                  </a:lnTo>
                  <a:lnTo>
                    <a:pt x="2186" y="2108"/>
                  </a:lnTo>
                  <a:lnTo>
                    <a:pt x="2163" y="2127"/>
                  </a:lnTo>
                  <a:lnTo>
                    <a:pt x="2156" y="2143"/>
                  </a:lnTo>
                  <a:lnTo>
                    <a:pt x="2147" y="2159"/>
                  </a:lnTo>
                  <a:lnTo>
                    <a:pt x="2130" y="2174"/>
                  </a:lnTo>
                  <a:lnTo>
                    <a:pt x="2109" y="2187"/>
                  </a:lnTo>
                  <a:lnTo>
                    <a:pt x="2083" y="2194"/>
                  </a:lnTo>
                  <a:lnTo>
                    <a:pt x="2057" y="2201"/>
                  </a:lnTo>
                  <a:lnTo>
                    <a:pt x="2030" y="2206"/>
                  </a:lnTo>
                  <a:lnTo>
                    <a:pt x="2006" y="2211"/>
                  </a:lnTo>
                  <a:lnTo>
                    <a:pt x="2001" y="2208"/>
                  </a:lnTo>
                  <a:lnTo>
                    <a:pt x="1997" y="2204"/>
                  </a:lnTo>
                  <a:lnTo>
                    <a:pt x="1994" y="2202"/>
                  </a:lnTo>
                  <a:lnTo>
                    <a:pt x="1990" y="2197"/>
                  </a:lnTo>
                  <a:lnTo>
                    <a:pt x="1987" y="2194"/>
                  </a:lnTo>
                  <a:lnTo>
                    <a:pt x="1985" y="2185"/>
                  </a:lnTo>
                  <a:lnTo>
                    <a:pt x="1985" y="2174"/>
                  </a:lnTo>
                  <a:lnTo>
                    <a:pt x="1985" y="2162"/>
                  </a:lnTo>
                  <a:lnTo>
                    <a:pt x="1983" y="2150"/>
                  </a:lnTo>
                  <a:lnTo>
                    <a:pt x="1973" y="2133"/>
                  </a:lnTo>
                  <a:lnTo>
                    <a:pt x="1959" y="2117"/>
                  </a:lnTo>
                  <a:lnTo>
                    <a:pt x="1945" y="2099"/>
                  </a:lnTo>
                  <a:lnTo>
                    <a:pt x="1936" y="2082"/>
                  </a:lnTo>
                  <a:lnTo>
                    <a:pt x="1940" y="2070"/>
                  </a:lnTo>
                  <a:lnTo>
                    <a:pt x="1940" y="2068"/>
                  </a:lnTo>
                  <a:lnTo>
                    <a:pt x="1936" y="2064"/>
                  </a:lnTo>
                  <a:lnTo>
                    <a:pt x="1933" y="2063"/>
                  </a:lnTo>
                  <a:lnTo>
                    <a:pt x="1931" y="2059"/>
                  </a:lnTo>
                  <a:lnTo>
                    <a:pt x="1929" y="2059"/>
                  </a:lnTo>
                  <a:lnTo>
                    <a:pt x="1927" y="2054"/>
                  </a:lnTo>
                  <a:lnTo>
                    <a:pt x="1929" y="2049"/>
                  </a:lnTo>
                  <a:lnTo>
                    <a:pt x="1929" y="2045"/>
                  </a:lnTo>
                  <a:lnTo>
                    <a:pt x="1931" y="2042"/>
                  </a:lnTo>
                  <a:lnTo>
                    <a:pt x="1933" y="2038"/>
                  </a:lnTo>
                  <a:lnTo>
                    <a:pt x="1926" y="2035"/>
                  </a:lnTo>
                  <a:lnTo>
                    <a:pt x="1926" y="2031"/>
                  </a:lnTo>
                  <a:lnTo>
                    <a:pt x="1926" y="2028"/>
                  </a:lnTo>
                  <a:lnTo>
                    <a:pt x="1927" y="2023"/>
                  </a:lnTo>
                  <a:lnTo>
                    <a:pt x="1929" y="2019"/>
                  </a:lnTo>
                  <a:lnTo>
                    <a:pt x="1929" y="2014"/>
                  </a:lnTo>
                  <a:lnTo>
                    <a:pt x="1929" y="2009"/>
                  </a:lnTo>
                  <a:lnTo>
                    <a:pt x="1922" y="1995"/>
                  </a:lnTo>
                  <a:lnTo>
                    <a:pt x="1912" y="1979"/>
                  </a:lnTo>
                  <a:lnTo>
                    <a:pt x="1901" y="1965"/>
                  </a:lnTo>
                  <a:lnTo>
                    <a:pt x="1894" y="1951"/>
                  </a:lnTo>
                  <a:lnTo>
                    <a:pt x="1892" y="1934"/>
                  </a:lnTo>
                  <a:lnTo>
                    <a:pt x="1896" y="1914"/>
                  </a:lnTo>
                  <a:lnTo>
                    <a:pt x="1903" y="1897"/>
                  </a:lnTo>
                  <a:lnTo>
                    <a:pt x="1913" y="1878"/>
                  </a:lnTo>
                  <a:lnTo>
                    <a:pt x="1920" y="1862"/>
                  </a:lnTo>
                  <a:lnTo>
                    <a:pt x="1926" y="1848"/>
                  </a:lnTo>
                  <a:lnTo>
                    <a:pt x="1919" y="1834"/>
                  </a:lnTo>
                  <a:lnTo>
                    <a:pt x="1917" y="1822"/>
                  </a:lnTo>
                  <a:lnTo>
                    <a:pt x="1917" y="1810"/>
                  </a:lnTo>
                  <a:lnTo>
                    <a:pt x="1913" y="1794"/>
                  </a:lnTo>
                  <a:lnTo>
                    <a:pt x="1903" y="1773"/>
                  </a:lnTo>
                  <a:lnTo>
                    <a:pt x="1887" y="1752"/>
                  </a:lnTo>
                  <a:lnTo>
                    <a:pt x="1872" y="1733"/>
                  </a:lnTo>
                  <a:lnTo>
                    <a:pt x="1856" y="1717"/>
                  </a:lnTo>
                  <a:lnTo>
                    <a:pt x="1861" y="1696"/>
                  </a:lnTo>
                  <a:lnTo>
                    <a:pt x="1866" y="1677"/>
                  </a:lnTo>
                  <a:lnTo>
                    <a:pt x="1872" y="1656"/>
                  </a:lnTo>
                  <a:lnTo>
                    <a:pt x="1866" y="1653"/>
                  </a:lnTo>
                  <a:lnTo>
                    <a:pt x="1863" y="1651"/>
                  </a:lnTo>
                  <a:lnTo>
                    <a:pt x="1859" y="1647"/>
                  </a:lnTo>
                  <a:lnTo>
                    <a:pt x="1856" y="1646"/>
                  </a:lnTo>
                  <a:lnTo>
                    <a:pt x="1851" y="1646"/>
                  </a:lnTo>
                  <a:lnTo>
                    <a:pt x="1844" y="1644"/>
                  </a:lnTo>
                  <a:lnTo>
                    <a:pt x="1840" y="1647"/>
                  </a:lnTo>
                  <a:lnTo>
                    <a:pt x="1838" y="1649"/>
                  </a:lnTo>
                  <a:lnTo>
                    <a:pt x="1833" y="1651"/>
                  </a:lnTo>
                  <a:lnTo>
                    <a:pt x="1828" y="1651"/>
                  </a:lnTo>
                  <a:lnTo>
                    <a:pt x="1821" y="1651"/>
                  </a:lnTo>
                  <a:lnTo>
                    <a:pt x="1802" y="1621"/>
                  </a:lnTo>
                  <a:lnTo>
                    <a:pt x="1789" y="1619"/>
                  </a:lnTo>
                  <a:lnTo>
                    <a:pt x="1777" y="1618"/>
                  </a:lnTo>
                  <a:lnTo>
                    <a:pt x="1763" y="1616"/>
                  </a:lnTo>
                  <a:lnTo>
                    <a:pt x="1746" y="1623"/>
                  </a:lnTo>
                  <a:lnTo>
                    <a:pt x="1728" y="1630"/>
                  </a:lnTo>
                  <a:lnTo>
                    <a:pt x="1714" y="1635"/>
                  </a:lnTo>
                  <a:lnTo>
                    <a:pt x="1680" y="1628"/>
                  </a:lnTo>
                  <a:lnTo>
                    <a:pt x="1676" y="1640"/>
                  </a:lnTo>
                  <a:lnTo>
                    <a:pt x="1664" y="1640"/>
                  </a:lnTo>
                  <a:lnTo>
                    <a:pt x="1653" y="1637"/>
                  </a:lnTo>
                  <a:lnTo>
                    <a:pt x="1645" y="1635"/>
                  </a:lnTo>
                  <a:lnTo>
                    <a:pt x="1641" y="1637"/>
                  </a:lnTo>
                  <a:lnTo>
                    <a:pt x="1638" y="1640"/>
                  </a:lnTo>
                  <a:lnTo>
                    <a:pt x="1632" y="1642"/>
                  </a:lnTo>
                  <a:lnTo>
                    <a:pt x="1625" y="1644"/>
                  </a:lnTo>
                  <a:lnTo>
                    <a:pt x="1615" y="1632"/>
                  </a:lnTo>
                  <a:lnTo>
                    <a:pt x="1601" y="1625"/>
                  </a:lnTo>
                  <a:lnTo>
                    <a:pt x="1587" y="1618"/>
                  </a:lnTo>
                  <a:lnTo>
                    <a:pt x="1573" y="1611"/>
                  </a:lnTo>
                  <a:lnTo>
                    <a:pt x="1561" y="1602"/>
                  </a:lnTo>
                  <a:lnTo>
                    <a:pt x="1552" y="1579"/>
                  </a:lnTo>
                  <a:lnTo>
                    <a:pt x="1542" y="1567"/>
                  </a:lnTo>
                  <a:lnTo>
                    <a:pt x="1526" y="1555"/>
                  </a:lnTo>
                  <a:lnTo>
                    <a:pt x="1512" y="1543"/>
                  </a:lnTo>
                  <a:lnTo>
                    <a:pt x="1503" y="1532"/>
                  </a:lnTo>
                  <a:lnTo>
                    <a:pt x="1503" y="1509"/>
                  </a:lnTo>
                  <a:lnTo>
                    <a:pt x="1500" y="1499"/>
                  </a:lnTo>
                  <a:lnTo>
                    <a:pt x="1501" y="1483"/>
                  </a:lnTo>
                  <a:lnTo>
                    <a:pt x="1505" y="1469"/>
                  </a:lnTo>
                  <a:lnTo>
                    <a:pt x="1508" y="1457"/>
                  </a:lnTo>
                  <a:lnTo>
                    <a:pt x="1510" y="1448"/>
                  </a:lnTo>
                  <a:lnTo>
                    <a:pt x="1510" y="1434"/>
                  </a:lnTo>
                  <a:lnTo>
                    <a:pt x="1507" y="1426"/>
                  </a:lnTo>
                  <a:lnTo>
                    <a:pt x="1501" y="1417"/>
                  </a:lnTo>
                  <a:lnTo>
                    <a:pt x="1498" y="1410"/>
                  </a:lnTo>
                  <a:lnTo>
                    <a:pt x="1498" y="1399"/>
                  </a:lnTo>
                  <a:lnTo>
                    <a:pt x="1501" y="1385"/>
                  </a:lnTo>
                  <a:lnTo>
                    <a:pt x="1508" y="1370"/>
                  </a:lnTo>
                  <a:lnTo>
                    <a:pt x="1515" y="1352"/>
                  </a:lnTo>
                  <a:lnTo>
                    <a:pt x="1522" y="1337"/>
                  </a:lnTo>
                  <a:lnTo>
                    <a:pt x="1529" y="1324"/>
                  </a:lnTo>
                  <a:lnTo>
                    <a:pt x="1533" y="1317"/>
                  </a:lnTo>
                  <a:lnTo>
                    <a:pt x="1545" y="1307"/>
                  </a:lnTo>
                  <a:lnTo>
                    <a:pt x="1559" y="1298"/>
                  </a:lnTo>
                  <a:lnTo>
                    <a:pt x="1573" y="1291"/>
                  </a:lnTo>
                  <a:lnTo>
                    <a:pt x="1587" y="1282"/>
                  </a:lnTo>
                  <a:lnTo>
                    <a:pt x="1590" y="1274"/>
                  </a:lnTo>
                  <a:lnTo>
                    <a:pt x="1590" y="1263"/>
                  </a:lnTo>
                  <a:lnTo>
                    <a:pt x="1589" y="1251"/>
                  </a:lnTo>
                  <a:lnTo>
                    <a:pt x="1590" y="1241"/>
                  </a:lnTo>
                  <a:lnTo>
                    <a:pt x="1599" y="1227"/>
                  </a:lnTo>
                  <a:lnTo>
                    <a:pt x="1611" y="1216"/>
                  </a:lnTo>
                  <a:lnTo>
                    <a:pt x="1624" y="1206"/>
                  </a:lnTo>
                  <a:lnTo>
                    <a:pt x="1636" y="1195"/>
                  </a:lnTo>
                  <a:lnTo>
                    <a:pt x="1646" y="1183"/>
                  </a:lnTo>
                  <a:lnTo>
                    <a:pt x="1652" y="1167"/>
                  </a:lnTo>
                  <a:lnTo>
                    <a:pt x="1652" y="1166"/>
                  </a:lnTo>
                  <a:lnTo>
                    <a:pt x="1650" y="1166"/>
                  </a:lnTo>
                  <a:lnTo>
                    <a:pt x="1650" y="1164"/>
                  </a:lnTo>
                  <a:lnTo>
                    <a:pt x="1650" y="1162"/>
                  </a:lnTo>
                  <a:lnTo>
                    <a:pt x="1648" y="1160"/>
                  </a:lnTo>
                  <a:lnTo>
                    <a:pt x="1645" y="1159"/>
                  </a:lnTo>
                  <a:lnTo>
                    <a:pt x="1641" y="1157"/>
                  </a:lnTo>
                  <a:lnTo>
                    <a:pt x="1638" y="1157"/>
                  </a:lnTo>
                  <a:lnTo>
                    <a:pt x="1632" y="1155"/>
                  </a:lnTo>
                  <a:lnTo>
                    <a:pt x="1629" y="1159"/>
                  </a:lnTo>
                  <a:lnTo>
                    <a:pt x="1625" y="1159"/>
                  </a:lnTo>
                  <a:lnTo>
                    <a:pt x="1620" y="1160"/>
                  </a:lnTo>
                  <a:lnTo>
                    <a:pt x="1613" y="1160"/>
                  </a:lnTo>
                  <a:lnTo>
                    <a:pt x="1613" y="1155"/>
                  </a:lnTo>
                  <a:lnTo>
                    <a:pt x="1610" y="1155"/>
                  </a:lnTo>
                  <a:lnTo>
                    <a:pt x="1610" y="1141"/>
                  </a:lnTo>
                  <a:lnTo>
                    <a:pt x="1608" y="1122"/>
                  </a:lnTo>
                  <a:lnTo>
                    <a:pt x="1606" y="1099"/>
                  </a:lnTo>
                  <a:lnTo>
                    <a:pt x="1606" y="1077"/>
                  </a:lnTo>
                  <a:lnTo>
                    <a:pt x="1606" y="1057"/>
                  </a:lnTo>
                  <a:lnTo>
                    <a:pt x="1610" y="1045"/>
                  </a:lnTo>
                  <a:lnTo>
                    <a:pt x="1611" y="1040"/>
                  </a:lnTo>
                  <a:lnTo>
                    <a:pt x="1613" y="1036"/>
                  </a:lnTo>
                  <a:lnTo>
                    <a:pt x="1615" y="1035"/>
                  </a:lnTo>
                  <a:lnTo>
                    <a:pt x="1617" y="1035"/>
                  </a:lnTo>
                  <a:lnTo>
                    <a:pt x="1620" y="1035"/>
                  </a:lnTo>
                  <a:lnTo>
                    <a:pt x="1624" y="1033"/>
                  </a:lnTo>
                  <a:lnTo>
                    <a:pt x="1629" y="1033"/>
                  </a:lnTo>
                  <a:lnTo>
                    <a:pt x="1643" y="1038"/>
                  </a:lnTo>
                  <a:lnTo>
                    <a:pt x="1659" y="1042"/>
                  </a:lnTo>
                  <a:lnTo>
                    <a:pt x="1676" y="1042"/>
                  </a:lnTo>
                  <a:lnTo>
                    <a:pt x="1693" y="1038"/>
                  </a:lnTo>
                  <a:lnTo>
                    <a:pt x="1706" y="1033"/>
                  </a:lnTo>
                  <a:lnTo>
                    <a:pt x="1707" y="1031"/>
                  </a:lnTo>
                  <a:lnTo>
                    <a:pt x="1707" y="1029"/>
                  </a:lnTo>
                  <a:lnTo>
                    <a:pt x="1709" y="1029"/>
                  </a:lnTo>
                  <a:lnTo>
                    <a:pt x="1709" y="1028"/>
                  </a:lnTo>
                  <a:lnTo>
                    <a:pt x="1709" y="1026"/>
                  </a:lnTo>
                  <a:lnTo>
                    <a:pt x="1713" y="1012"/>
                  </a:lnTo>
                  <a:lnTo>
                    <a:pt x="1713" y="996"/>
                  </a:lnTo>
                  <a:lnTo>
                    <a:pt x="1711" y="981"/>
                  </a:lnTo>
                  <a:lnTo>
                    <a:pt x="1709" y="963"/>
                  </a:lnTo>
                  <a:lnTo>
                    <a:pt x="1697" y="960"/>
                  </a:lnTo>
                  <a:lnTo>
                    <a:pt x="1685" y="956"/>
                  </a:lnTo>
                  <a:lnTo>
                    <a:pt x="1673" y="949"/>
                  </a:lnTo>
                  <a:lnTo>
                    <a:pt x="1664" y="940"/>
                  </a:lnTo>
                  <a:lnTo>
                    <a:pt x="1667" y="939"/>
                  </a:lnTo>
                  <a:lnTo>
                    <a:pt x="1671" y="937"/>
                  </a:lnTo>
                  <a:lnTo>
                    <a:pt x="1673" y="935"/>
                  </a:lnTo>
                  <a:lnTo>
                    <a:pt x="1676" y="935"/>
                  </a:lnTo>
                  <a:lnTo>
                    <a:pt x="1680" y="933"/>
                  </a:lnTo>
                  <a:lnTo>
                    <a:pt x="1686" y="933"/>
                  </a:lnTo>
                  <a:lnTo>
                    <a:pt x="1690" y="932"/>
                  </a:lnTo>
                  <a:lnTo>
                    <a:pt x="1695" y="930"/>
                  </a:lnTo>
                  <a:lnTo>
                    <a:pt x="1700" y="930"/>
                  </a:lnTo>
                  <a:lnTo>
                    <a:pt x="1706" y="930"/>
                  </a:lnTo>
                  <a:lnTo>
                    <a:pt x="1706" y="911"/>
                  </a:lnTo>
                  <a:lnTo>
                    <a:pt x="1711" y="911"/>
                  </a:lnTo>
                  <a:lnTo>
                    <a:pt x="1716" y="912"/>
                  </a:lnTo>
                  <a:lnTo>
                    <a:pt x="1718" y="914"/>
                  </a:lnTo>
                  <a:lnTo>
                    <a:pt x="1721" y="914"/>
                  </a:lnTo>
                  <a:lnTo>
                    <a:pt x="1725" y="916"/>
                  </a:lnTo>
                  <a:lnTo>
                    <a:pt x="1728" y="918"/>
                  </a:lnTo>
                  <a:lnTo>
                    <a:pt x="1732" y="914"/>
                  </a:lnTo>
                  <a:lnTo>
                    <a:pt x="1737" y="912"/>
                  </a:lnTo>
                  <a:lnTo>
                    <a:pt x="1741" y="911"/>
                  </a:lnTo>
                  <a:lnTo>
                    <a:pt x="1746" y="909"/>
                  </a:lnTo>
                  <a:lnTo>
                    <a:pt x="1748" y="907"/>
                  </a:lnTo>
                  <a:lnTo>
                    <a:pt x="1749" y="904"/>
                  </a:lnTo>
                  <a:lnTo>
                    <a:pt x="1749" y="900"/>
                  </a:lnTo>
                  <a:lnTo>
                    <a:pt x="1749" y="897"/>
                  </a:lnTo>
                  <a:lnTo>
                    <a:pt x="1749" y="893"/>
                  </a:lnTo>
                  <a:lnTo>
                    <a:pt x="1751" y="890"/>
                  </a:lnTo>
                  <a:lnTo>
                    <a:pt x="1753" y="886"/>
                  </a:lnTo>
                  <a:lnTo>
                    <a:pt x="1786" y="876"/>
                  </a:lnTo>
                  <a:lnTo>
                    <a:pt x="1793" y="865"/>
                  </a:lnTo>
                  <a:lnTo>
                    <a:pt x="1795" y="855"/>
                  </a:lnTo>
                  <a:lnTo>
                    <a:pt x="1800" y="844"/>
                  </a:lnTo>
                  <a:lnTo>
                    <a:pt x="1810" y="837"/>
                  </a:lnTo>
                  <a:lnTo>
                    <a:pt x="1823" y="832"/>
                  </a:lnTo>
                  <a:lnTo>
                    <a:pt x="1838" y="827"/>
                  </a:lnTo>
                  <a:lnTo>
                    <a:pt x="1852" y="822"/>
                  </a:lnTo>
                  <a:lnTo>
                    <a:pt x="1854" y="820"/>
                  </a:lnTo>
                  <a:lnTo>
                    <a:pt x="1854" y="820"/>
                  </a:lnTo>
                  <a:lnTo>
                    <a:pt x="1854" y="818"/>
                  </a:lnTo>
                  <a:lnTo>
                    <a:pt x="1854" y="816"/>
                  </a:lnTo>
                  <a:lnTo>
                    <a:pt x="1856" y="815"/>
                  </a:lnTo>
                  <a:lnTo>
                    <a:pt x="1849" y="797"/>
                  </a:lnTo>
                  <a:lnTo>
                    <a:pt x="1845" y="776"/>
                  </a:lnTo>
                  <a:lnTo>
                    <a:pt x="1845" y="757"/>
                  </a:lnTo>
                  <a:lnTo>
                    <a:pt x="1844" y="741"/>
                  </a:lnTo>
                  <a:lnTo>
                    <a:pt x="1859" y="740"/>
                  </a:lnTo>
                  <a:lnTo>
                    <a:pt x="1870" y="736"/>
                  </a:lnTo>
                  <a:lnTo>
                    <a:pt x="1882" y="733"/>
                  </a:lnTo>
                  <a:lnTo>
                    <a:pt x="1882" y="741"/>
                  </a:lnTo>
                  <a:lnTo>
                    <a:pt x="1880" y="748"/>
                  </a:lnTo>
                  <a:lnTo>
                    <a:pt x="1878" y="761"/>
                  </a:lnTo>
                  <a:lnTo>
                    <a:pt x="1877" y="778"/>
                  </a:lnTo>
                  <a:lnTo>
                    <a:pt x="1875" y="794"/>
                  </a:lnTo>
                  <a:lnTo>
                    <a:pt x="1875" y="806"/>
                  </a:lnTo>
                  <a:lnTo>
                    <a:pt x="1880" y="809"/>
                  </a:lnTo>
                  <a:lnTo>
                    <a:pt x="1884" y="811"/>
                  </a:lnTo>
                  <a:lnTo>
                    <a:pt x="1885" y="813"/>
                  </a:lnTo>
                  <a:lnTo>
                    <a:pt x="1889" y="815"/>
                  </a:lnTo>
                  <a:lnTo>
                    <a:pt x="1894" y="818"/>
                  </a:lnTo>
                  <a:lnTo>
                    <a:pt x="1905" y="813"/>
                  </a:lnTo>
                  <a:lnTo>
                    <a:pt x="1912" y="813"/>
                  </a:lnTo>
                  <a:lnTo>
                    <a:pt x="1917" y="816"/>
                  </a:lnTo>
                  <a:lnTo>
                    <a:pt x="1924" y="822"/>
                  </a:lnTo>
                  <a:lnTo>
                    <a:pt x="1933" y="822"/>
                  </a:lnTo>
                  <a:lnTo>
                    <a:pt x="1943" y="818"/>
                  </a:lnTo>
                  <a:lnTo>
                    <a:pt x="1952" y="813"/>
                  </a:lnTo>
                  <a:lnTo>
                    <a:pt x="1957" y="808"/>
                  </a:lnTo>
                  <a:lnTo>
                    <a:pt x="1964" y="804"/>
                  </a:lnTo>
                  <a:lnTo>
                    <a:pt x="1973" y="801"/>
                  </a:lnTo>
                  <a:lnTo>
                    <a:pt x="1987" y="802"/>
                  </a:lnTo>
                  <a:lnTo>
                    <a:pt x="2006" y="806"/>
                  </a:lnTo>
                  <a:lnTo>
                    <a:pt x="2008" y="801"/>
                  </a:lnTo>
                  <a:lnTo>
                    <a:pt x="2009" y="799"/>
                  </a:lnTo>
                  <a:lnTo>
                    <a:pt x="2013" y="795"/>
                  </a:lnTo>
                  <a:lnTo>
                    <a:pt x="2016" y="794"/>
                  </a:lnTo>
                  <a:lnTo>
                    <a:pt x="2020" y="794"/>
                  </a:lnTo>
                  <a:lnTo>
                    <a:pt x="2025" y="792"/>
                  </a:lnTo>
                  <a:lnTo>
                    <a:pt x="2025" y="762"/>
                  </a:lnTo>
                  <a:lnTo>
                    <a:pt x="2029" y="738"/>
                  </a:lnTo>
                  <a:lnTo>
                    <a:pt x="2032" y="734"/>
                  </a:lnTo>
                  <a:lnTo>
                    <a:pt x="2036" y="733"/>
                  </a:lnTo>
                  <a:lnTo>
                    <a:pt x="2039" y="729"/>
                  </a:lnTo>
                  <a:lnTo>
                    <a:pt x="2043" y="727"/>
                  </a:lnTo>
                  <a:lnTo>
                    <a:pt x="2048" y="726"/>
                  </a:lnTo>
                  <a:lnTo>
                    <a:pt x="2048" y="729"/>
                  </a:lnTo>
                  <a:lnTo>
                    <a:pt x="2051" y="733"/>
                  </a:lnTo>
                  <a:lnTo>
                    <a:pt x="2053" y="736"/>
                  </a:lnTo>
                  <a:lnTo>
                    <a:pt x="2055" y="740"/>
                  </a:lnTo>
                  <a:lnTo>
                    <a:pt x="2057" y="741"/>
                  </a:lnTo>
                  <a:lnTo>
                    <a:pt x="2062" y="743"/>
                  </a:lnTo>
                  <a:lnTo>
                    <a:pt x="2067" y="745"/>
                  </a:lnTo>
                  <a:lnTo>
                    <a:pt x="2065" y="729"/>
                  </a:lnTo>
                  <a:lnTo>
                    <a:pt x="2064" y="719"/>
                  </a:lnTo>
                  <a:lnTo>
                    <a:pt x="2060" y="712"/>
                  </a:lnTo>
                  <a:lnTo>
                    <a:pt x="2058" y="703"/>
                  </a:lnTo>
                  <a:lnTo>
                    <a:pt x="2055" y="687"/>
                  </a:lnTo>
                  <a:lnTo>
                    <a:pt x="2064" y="686"/>
                  </a:lnTo>
                  <a:lnTo>
                    <a:pt x="2070" y="682"/>
                  </a:lnTo>
                  <a:lnTo>
                    <a:pt x="2076" y="679"/>
                  </a:lnTo>
                  <a:lnTo>
                    <a:pt x="2083" y="675"/>
                  </a:lnTo>
                  <a:lnTo>
                    <a:pt x="2095" y="675"/>
                  </a:lnTo>
                  <a:lnTo>
                    <a:pt x="2107" y="677"/>
                  </a:lnTo>
                  <a:lnTo>
                    <a:pt x="2116" y="679"/>
                  </a:lnTo>
                  <a:lnTo>
                    <a:pt x="2125" y="675"/>
                  </a:lnTo>
                  <a:lnTo>
                    <a:pt x="2132" y="665"/>
                  </a:lnTo>
                  <a:lnTo>
                    <a:pt x="2126" y="663"/>
                  </a:lnTo>
                  <a:lnTo>
                    <a:pt x="2121" y="661"/>
                  </a:lnTo>
                  <a:lnTo>
                    <a:pt x="2118" y="659"/>
                  </a:lnTo>
                  <a:lnTo>
                    <a:pt x="2112" y="658"/>
                  </a:lnTo>
                  <a:lnTo>
                    <a:pt x="2105" y="658"/>
                  </a:lnTo>
                  <a:lnTo>
                    <a:pt x="2088" y="666"/>
                  </a:lnTo>
                  <a:lnTo>
                    <a:pt x="2069" y="672"/>
                  </a:lnTo>
                  <a:lnTo>
                    <a:pt x="2048" y="675"/>
                  </a:lnTo>
                  <a:lnTo>
                    <a:pt x="2044" y="666"/>
                  </a:lnTo>
                  <a:lnTo>
                    <a:pt x="2039" y="659"/>
                  </a:lnTo>
                  <a:lnTo>
                    <a:pt x="2034" y="652"/>
                  </a:lnTo>
                  <a:lnTo>
                    <a:pt x="2030" y="644"/>
                  </a:lnTo>
                  <a:lnTo>
                    <a:pt x="2029" y="630"/>
                  </a:lnTo>
                  <a:lnTo>
                    <a:pt x="2030" y="619"/>
                  </a:lnTo>
                  <a:lnTo>
                    <a:pt x="2029" y="607"/>
                  </a:lnTo>
                  <a:lnTo>
                    <a:pt x="2027" y="593"/>
                  </a:lnTo>
                  <a:lnTo>
                    <a:pt x="2029" y="581"/>
                  </a:lnTo>
                  <a:lnTo>
                    <a:pt x="2037" y="563"/>
                  </a:lnTo>
                  <a:lnTo>
                    <a:pt x="2051" y="551"/>
                  </a:lnTo>
                  <a:lnTo>
                    <a:pt x="2065" y="537"/>
                  </a:lnTo>
                  <a:lnTo>
                    <a:pt x="2077" y="523"/>
                  </a:lnTo>
                  <a:lnTo>
                    <a:pt x="2086" y="507"/>
                  </a:lnTo>
                  <a:lnTo>
                    <a:pt x="2081" y="502"/>
                  </a:lnTo>
                  <a:lnTo>
                    <a:pt x="2076" y="497"/>
                  </a:lnTo>
                  <a:lnTo>
                    <a:pt x="2070" y="492"/>
                  </a:lnTo>
                  <a:lnTo>
                    <a:pt x="2057" y="494"/>
                  </a:lnTo>
                  <a:lnTo>
                    <a:pt x="2041" y="495"/>
                  </a:lnTo>
                  <a:lnTo>
                    <a:pt x="2036" y="520"/>
                  </a:lnTo>
                  <a:lnTo>
                    <a:pt x="2027" y="539"/>
                  </a:lnTo>
                  <a:lnTo>
                    <a:pt x="2015" y="555"/>
                  </a:lnTo>
                  <a:lnTo>
                    <a:pt x="2001" y="570"/>
                  </a:lnTo>
                  <a:lnTo>
                    <a:pt x="1988" y="588"/>
                  </a:lnTo>
                  <a:lnTo>
                    <a:pt x="1980" y="609"/>
                  </a:lnTo>
                  <a:lnTo>
                    <a:pt x="1974" y="633"/>
                  </a:lnTo>
                  <a:lnTo>
                    <a:pt x="1985" y="642"/>
                  </a:lnTo>
                  <a:lnTo>
                    <a:pt x="1995" y="652"/>
                  </a:lnTo>
                  <a:lnTo>
                    <a:pt x="2002" y="665"/>
                  </a:lnTo>
                  <a:lnTo>
                    <a:pt x="2006" y="680"/>
                  </a:lnTo>
                  <a:lnTo>
                    <a:pt x="2001" y="682"/>
                  </a:lnTo>
                  <a:lnTo>
                    <a:pt x="1999" y="684"/>
                  </a:lnTo>
                  <a:lnTo>
                    <a:pt x="1997" y="686"/>
                  </a:lnTo>
                  <a:lnTo>
                    <a:pt x="1997" y="686"/>
                  </a:lnTo>
                  <a:lnTo>
                    <a:pt x="1997" y="687"/>
                  </a:lnTo>
                  <a:lnTo>
                    <a:pt x="1995" y="689"/>
                  </a:lnTo>
                  <a:lnTo>
                    <a:pt x="1995" y="693"/>
                  </a:lnTo>
                  <a:lnTo>
                    <a:pt x="1994" y="694"/>
                  </a:lnTo>
                  <a:lnTo>
                    <a:pt x="1971" y="703"/>
                  </a:lnTo>
                  <a:lnTo>
                    <a:pt x="1968" y="724"/>
                  </a:lnTo>
                  <a:lnTo>
                    <a:pt x="1961" y="740"/>
                  </a:lnTo>
                  <a:lnTo>
                    <a:pt x="1954" y="752"/>
                  </a:lnTo>
                  <a:lnTo>
                    <a:pt x="1943" y="762"/>
                  </a:lnTo>
                  <a:lnTo>
                    <a:pt x="1934" y="773"/>
                  </a:lnTo>
                  <a:lnTo>
                    <a:pt x="1926" y="787"/>
                  </a:lnTo>
                  <a:lnTo>
                    <a:pt x="1920" y="787"/>
                  </a:lnTo>
                  <a:lnTo>
                    <a:pt x="1920" y="783"/>
                  </a:lnTo>
                  <a:lnTo>
                    <a:pt x="1906" y="764"/>
                  </a:lnTo>
                  <a:lnTo>
                    <a:pt x="1898" y="743"/>
                  </a:lnTo>
                  <a:lnTo>
                    <a:pt x="1892" y="720"/>
                  </a:lnTo>
                  <a:lnTo>
                    <a:pt x="1882" y="694"/>
                  </a:lnTo>
                  <a:lnTo>
                    <a:pt x="1868" y="701"/>
                  </a:lnTo>
                  <a:lnTo>
                    <a:pt x="1859" y="710"/>
                  </a:lnTo>
                  <a:lnTo>
                    <a:pt x="1849" y="717"/>
                  </a:lnTo>
                  <a:lnTo>
                    <a:pt x="1838" y="722"/>
                  </a:lnTo>
                  <a:lnTo>
                    <a:pt x="1821" y="726"/>
                  </a:lnTo>
                  <a:lnTo>
                    <a:pt x="1819" y="724"/>
                  </a:lnTo>
                  <a:lnTo>
                    <a:pt x="1817" y="724"/>
                  </a:lnTo>
                  <a:lnTo>
                    <a:pt x="1816" y="724"/>
                  </a:lnTo>
                  <a:lnTo>
                    <a:pt x="1814" y="722"/>
                  </a:lnTo>
                  <a:lnTo>
                    <a:pt x="1810" y="722"/>
                  </a:lnTo>
                  <a:lnTo>
                    <a:pt x="1809" y="701"/>
                  </a:lnTo>
                  <a:lnTo>
                    <a:pt x="1807" y="684"/>
                  </a:lnTo>
                  <a:lnTo>
                    <a:pt x="1803" y="670"/>
                  </a:lnTo>
                  <a:lnTo>
                    <a:pt x="1800" y="654"/>
                  </a:lnTo>
                  <a:lnTo>
                    <a:pt x="1798" y="633"/>
                  </a:lnTo>
                  <a:lnTo>
                    <a:pt x="1807" y="624"/>
                  </a:lnTo>
                  <a:lnTo>
                    <a:pt x="1810" y="616"/>
                  </a:lnTo>
                  <a:lnTo>
                    <a:pt x="1812" y="605"/>
                  </a:lnTo>
                  <a:lnTo>
                    <a:pt x="1817" y="591"/>
                  </a:lnTo>
                  <a:lnTo>
                    <a:pt x="1821" y="588"/>
                  </a:lnTo>
                  <a:lnTo>
                    <a:pt x="1826" y="583"/>
                  </a:lnTo>
                  <a:lnTo>
                    <a:pt x="1831" y="577"/>
                  </a:lnTo>
                  <a:lnTo>
                    <a:pt x="1837" y="572"/>
                  </a:lnTo>
                  <a:lnTo>
                    <a:pt x="1840" y="574"/>
                  </a:lnTo>
                  <a:lnTo>
                    <a:pt x="1842" y="576"/>
                  </a:lnTo>
                  <a:lnTo>
                    <a:pt x="1844" y="577"/>
                  </a:lnTo>
                  <a:lnTo>
                    <a:pt x="1845" y="579"/>
                  </a:lnTo>
                  <a:lnTo>
                    <a:pt x="1845" y="579"/>
                  </a:lnTo>
                  <a:lnTo>
                    <a:pt x="1849" y="576"/>
                  </a:lnTo>
                  <a:lnTo>
                    <a:pt x="1851" y="572"/>
                  </a:lnTo>
                  <a:lnTo>
                    <a:pt x="1852" y="569"/>
                  </a:lnTo>
                  <a:lnTo>
                    <a:pt x="1854" y="563"/>
                  </a:lnTo>
                  <a:lnTo>
                    <a:pt x="1856" y="560"/>
                  </a:lnTo>
                  <a:lnTo>
                    <a:pt x="1868" y="553"/>
                  </a:lnTo>
                  <a:lnTo>
                    <a:pt x="1878" y="549"/>
                  </a:lnTo>
                  <a:lnTo>
                    <a:pt x="1887" y="541"/>
                  </a:lnTo>
                  <a:lnTo>
                    <a:pt x="1884" y="539"/>
                  </a:lnTo>
                  <a:lnTo>
                    <a:pt x="1882" y="539"/>
                  </a:lnTo>
                  <a:lnTo>
                    <a:pt x="1880" y="539"/>
                  </a:lnTo>
                  <a:lnTo>
                    <a:pt x="1880" y="537"/>
                  </a:lnTo>
                  <a:lnTo>
                    <a:pt x="1880" y="537"/>
                  </a:lnTo>
                  <a:lnTo>
                    <a:pt x="1880" y="534"/>
                  </a:lnTo>
                  <a:lnTo>
                    <a:pt x="1878" y="530"/>
                  </a:lnTo>
                  <a:lnTo>
                    <a:pt x="1891" y="514"/>
                  </a:lnTo>
                  <a:lnTo>
                    <a:pt x="1903" y="495"/>
                  </a:lnTo>
                  <a:lnTo>
                    <a:pt x="1913" y="473"/>
                  </a:lnTo>
                  <a:lnTo>
                    <a:pt x="1924" y="450"/>
                  </a:lnTo>
                  <a:lnTo>
                    <a:pt x="1934" y="427"/>
                  </a:lnTo>
                  <a:lnTo>
                    <a:pt x="1947" y="406"/>
                  </a:lnTo>
                  <a:lnTo>
                    <a:pt x="1959" y="392"/>
                  </a:lnTo>
                  <a:lnTo>
                    <a:pt x="1974" y="384"/>
                  </a:lnTo>
                  <a:lnTo>
                    <a:pt x="1974" y="370"/>
                  </a:lnTo>
                  <a:lnTo>
                    <a:pt x="1990" y="370"/>
                  </a:lnTo>
                  <a:lnTo>
                    <a:pt x="1999" y="354"/>
                  </a:lnTo>
                  <a:lnTo>
                    <a:pt x="2013" y="343"/>
                  </a:lnTo>
                  <a:lnTo>
                    <a:pt x="2032" y="338"/>
                  </a:lnTo>
                  <a:lnTo>
                    <a:pt x="2034" y="340"/>
                  </a:lnTo>
                  <a:lnTo>
                    <a:pt x="2036" y="340"/>
                  </a:lnTo>
                  <a:lnTo>
                    <a:pt x="2036" y="340"/>
                  </a:lnTo>
                  <a:lnTo>
                    <a:pt x="2037" y="340"/>
                  </a:lnTo>
                  <a:lnTo>
                    <a:pt x="2041" y="342"/>
                  </a:lnTo>
                  <a:lnTo>
                    <a:pt x="2041" y="329"/>
                  </a:lnTo>
                  <a:lnTo>
                    <a:pt x="2046" y="329"/>
                  </a:lnTo>
                  <a:lnTo>
                    <a:pt x="2050" y="329"/>
                  </a:lnTo>
                  <a:lnTo>
                    <a:pt x="2053" y="329"/>
                  </a:lnTo>
                  <a:lnTo>
                    <a:pt x="2055" y="329"/>
                  </a:lnTo>
                  <a:lnTo>
                    <a:pt x="2057" y="331"/>
                  </a:lnTo>
                  <a:lnTo>
                    <a:pt x="2058" y="331"/>
                  </a:lnTo>
                  <a:lnTo>
                    <a:pt x="2064" y="335"/>
                  </a:lnTo>
                  <a:lnTo>
                    <a:pt x="2070" y="321"/>
                  </a:lnTo>
                  <a:lnTo>
                    <a:pt x="2081" y="312"/>
                  </a:lnTo>
                  <a:lnTo>
                    <a:pt x="2093" y="309"/>
                  </a:lnTo>
                  <a:lnTo>
                    <a:pt x="2109" y="305"/>
                  </a:lnTo>
                  <a:lnTo>
                    <a:pt x="2125" y="303"/>
                  </a:lnTo>
                  <a:lnTo>
                    <a:pt x="2132" y="310"/>
                  </a:lnTo>
                  <a:lnTo>
                    <a:pt x="2140" y="314"/>
                  </a:lnTo>
                  <a:lnTo>
                    <a:pt x="2147" y="315"/>
                  </a:lnTo>
                  <a:lnTo>
                    <a:pt x="2154" y="317"/>
                  </a:lnTo>
                  <a:lnTo>
                    <a:pt x="2160" y="324"/>
                  </a:lnTo>
                  <a:lnTo>
                    <a:pt x="2163" y="338"/>
                  </a:lnTo>
                  <a:lnTo>
                    <a:pt x="2161" y="340"/>
                  </a:lnTo>
                  <a:lnTo>
                    <a:pt x="2160" y="342"/>
                  </a:lnTo>
                  <a:lnTo>
                    <a:pt x="2158" y="342"/>
                  </a:lnTo>
                  <a:lnTo>
                    <a:pt x="2158" y="343"/>
                  </a:lnTo>
                  <a:lnTo>
                    <a:pt x="2156" y="345"/>
                  </a:lnTo>
                  <a:lnTo>
                    <a:pt x="2156" y="349"/>
                  </a:lnTo>
                  <a:lnTo>
                    <a:pt x="2158" y="352"/>
                  </a:lnTo>
                  <a:lnTo>
                    <a:pt x="2160" y="352"/>
                  </a:lnTo>
                  <a:lnTo>
                    <a:pt x="2161" y="354"/>
                  </a:lnTo>
                  <a:lnTo>
                    <a:pt x="2163" y="357"/>
                  </a:lnTo>
                  <a:lnTo>
                    <a:pt x="2175" y="352"/>
                  </a:lnTo>
                  <a:lnTo>
                    <a:pt x="2182" y="350"/>
                  </a:lnTo>
                  <a:lnTo>
                    <a:pt x="2187" y="350"/>
                  </a:lnTo>
                  <a:lnTo>
                    <a:pt x="2189" y="354"/>
                  </a:lnTo>
                  <a:lnTo>
                    <a:pt x="2191" y="359"/>
                  </a:lnTo>
                  <a:lnTo>
                    <a:pt x="2196" y="364"/>
                  </a:lnTo>
                  <a:lnTo>
                    <a:pt x="2201" y="370"/>
                  </a:lnTo>
                  <a:lnTo>
                    <a:pt x="2233" y="373"/>
                  </a:lnTo>
                  <a:lnTo>
                    <a:pt x="2245" y="380"/>
                  </a:lnTo>
                  <a:lnTo>
                    <a:pt x="2259" y="391"/>
                  </a:lnTo>
                  <a:lnTo>
                    <a:pt x="2273" y="405"/>
                  </a:lnTo>
                  <a:lnTo>
                    <a:pt x="2285" y="420"/>
                  </a:lnTo>
                  <a:lnTo>
                    <a:pt x="2296" y="436"/>
                  </a:lnTo>
                  <a:lnTo>
                    <a:pt x="2299" y="452"/>
                  </a:lnTo>
                  <a:lnTo>
                    <a:pt x="2297" y="467"/>
                  </a:lnTo>
                  <a:lnTo>
                    <a:pt x="2285" y="480"/>
                  </a:lnTo>
                  <a:lnTo>
                    <a:pt x="2269" y="488"/>
                  </a:lnTo>
                  <a:lnTo>
                    <a:pt x="2252" y="488"/>
                  </a:lnTo>
                  <a:lnTo>
                    <a:pt x="2236" y="481"/>
                  </a:lnTo>
                  <a:lnTo>
                    <a:pt x="2222" y="474"/>
                  </a:lnTo>
                  <a:lnTo>
                    <a:pt x="2208" y="469"/>
                  </a:lnTo>
                  <a:lnTo>
                    <a:pt x="2210" y="481"/>
                  </a:lnTo>
                  <a:lnTo>
                    <a:pt x="2212" y="497"/>
                  </a:lnTo>
                  <a:lnTo>
                    <a:pt x="2214" y="514"/>
                  </a:lnTo>
                  <a:lnTo>
                    <a:pt x="2217" y="528"/>
                  </a:lnTo>
                  <a:lnTo>
                    <a:pt x="2221" y="537"/>
                  </a:lnTo>
                  <a:lnTo>
                    <a:pt x="2224" y="542"/>
                  </a:lnTo>
                  <a:lnTo>
                    <a:pt x="2229" y="544"/>
                  </a:lnTo>
                  <a:lnTo>
                    <a:pt x="2233" y="548"/>
                  </a:lnTo>
                  <a:lnTo>
                    <a:pt x="2240" y="549"/>
                  </a:lnTo>
                  <a:lnTo>
                    <a:pt x="2238" y="537"/>
                  </a:lnTo>
                  <a:lnTo>
                    <a:pt x="2236" y="528"/>
                  </a:lnTo>
                  <a:lnTo>
                    <a:pt x="2236" y="518"/>
                  </a:lnTo>
                  <a:lnTo>
                    <a:pt x="2240" y="518"/>
                  </a:lnTo>
                  <a:lnTo>
                    <a:pt x="2240" y="514"/>
                  </a:lnTo>
                  <a:lnTo>
                    <a:pt x="2252" y="521"/>
                  </a:lnTo>
                  <a:lnTo>
                    <a:pt x="2264" y="528"/>
                  </a:lnTo>
                  <a:lnTo>
                    <a:pt x="2278" y="534"/>
                  </a:lnTo>
                  <a:lnTo>
                    <a:pt x="2280" y="530"/>
                  </a:lnTo>
                  <a:lnTo>
                    <a:pt x="2282" y="527"/>
                  </a:lnTo>
                  <a:lnTo>
                    <a:pt x="2283" y="525"/>
                  </a:lnTo>
                  <a:lnTo>
                    <a:pt x="2285" y="520"/>
                  </a:lnTo>
                  <a:lnTo>
                    <a:pt x="2285" y="514"/>
                  </a:lnTo>
                  <a:lnTo>
                    <a:pt x="2283" y="513"/>
                  </a:lnTo>
                  <a:lnTo>
                    <a:pt x="2282" y="511"/>
                  </a:lnTo>
                  <a:lnTo>
                    <a:pt x="2280" y="509"/>
                  </a:lnTo>
                  <a:lnTo>
                    <a:pt x="2280" y="507"/>
                  </a:lnTo>
                  <a:lnTo>
                    <a:pt x="2280" y="504"/>
                  </a:lnTo>
                  <a:lnTo>
                    <a:pt x="2278" y="499"/>
                  </a:lnTo>
                  <a:lnTo>
                    <a:pt x="2294" y="492"/>
                  </a:lnTo>
                  <a:lnTo>
                    <a:pt x="2304" y="481"/>
                  </a:lnTo>
                  <a:lnTo>
                    <a:pt x="2313" y="469"/>
                  </a:lnTo>
                  <a:lnTo>
                    <a:pt x="2318" y="471"/>
                  </a:lnTo>
                  <a:lnTo>
                    <a:pt x="2325" y="473"/>
                  </a:lnTo>
                  <a:lnTo>
                    <a:pt x="2332" y="474"/>
                  </a:lnTo>
                  <a:lnTo>
                    <a:pt x="2339" y="476"/>
                  </a:lnTo>
                  <a:lnTo>
                    <a:pt x="2336" y="438"/>
                  </a:lnTo>
                  <a:lnTo>
                    <a:pt x="2329" y="396"/>
                  </a:lnTo>
                  <a:lnTo>
                    <a:pt x="2358" y="396"/>
                  </a:lnTo>
                  <a:lnTo>
                    <a:pt x="2365" y="403"/>
                  </a:lnTo>
                  <a:lnTo>
                    <a:pt x="2372" y="413"/>
                  </a:lnTo>
                  <a:lnTo>
                    <a:pt x="2378" y="422"/>
                  </a:lnTo>
                  <a:lnTo>
                    <a:pt x="2378" y="431"/>
                  </a:lnTo>
                  <a:lnTo>
                    <a:pt x="2374" y="432"/>
                  </a:lnTo>
                  <a:lnTo>
                    <a:pt x="2372" y="432"/>
                  </a:lnTo>
                  <a:lnTo>
                    <a:pt x="2369" y="434"/>
                  </a:lnTo>
                  <a:lnTo>
                    <a:pt x="2362" y="434"/>
                  </a:lnTo>
                  <a:lnTo>
                    <a:pt x="2362" y="453"/>
                  </a:lnTo>
                  <a:lnTo>
                    <a:pt x="2367" y="455"/>
                  </a:lnTo>
                  <a:lnTo>
                    <a:pt x="2369" y="457"/>
                  </a:lnTo>
                  <a:lnTo>
                    <a:pt x="2372" y="459"/>
                  </a:lnTo>
                  <a:lnTo>
                    <a:pt x="2376" y="460"/>
                  </a:lnTo>
                  <a:lnTo>
                    <a:pt x="2381" y="460"/>
                  </a:lnTo>
                  <a:lnTo>
                    <a:pt x="2383" y="460"/>
                  </a:lnTo>
                  <a:lnTo>
                    <a:pt x="2385" y="459"/>
                  </a:lnTo>
                  <a:lnTo>
                    <a:pt x="2385" y="459"/>
                  </a:lnTo>
                  <a:lnTo>
                    <a:pt x="2386" y="459"/>
                  </a:lnTo>
                  <a:lnTo>
                    <a:pt x="2390" y="457"/>
                  </a:lnTo>
                  <a:lnTo>
                    <a:pt x="2392" y="452"/>
                  </a:lnTo>
                  <a:lnTo>
                    <a:pt x="2392" y="448"/>
                  </a:lnTo>
                  <a:lnTo>
                    <a:pt x="2392" y="443"/>
                  </a:lnTo>
                  <a:lnTo>
                    <a:pt x="2392" y="439"/>
                  </a:lnTo>
                  <a:lnTo>
                    <a:pt x="2390" y="434"/>
                  </a:lnTo>
                  <a:lnTo>
                    <a:pt x="2402" y="418"/>
                  </a:lnTo>
                  <a:lnTo>
                    <a:pt x="2416" y="405"/>
                  </a:lnTo>
                  <a:lnTo>
                    <a:pt x="2428" y="389"/>
                  </a:lnTo>
                  <a:lnTo>
                    <a:pt x="2434" y="387"/>
                  </a:lnTo>
                  <a:lnTo>
                    <a:pt x="2439" y="387"/>
                  </a:lnTo>
                  <a:lnTo>
                    <a:pt x="2441" y="385"/>
                  </a:lnTo>
                  <a:lnTo>
                    <a:pt x="2444" y="387"/>
                  </a:lnTo>
                  <a:lnTo>
                    <a:pt x="2448" y="389"/>
                  </a:lnTo>
                  <a:lnTo>
                    <a:pt x="2449" y="392"/>
                  </a:lnTo>
                  <a:lnTo>
                    <a:pt x="2451" y="396"/>
                  </a:lnTo>
                  <a:lnTo>
                    <a:pt x="2453" y="398"/>
                  </a:lnTo>
                  <a:lnTo>
                    <a:pt x="2454" y="401"/>
                  </a:lnTo>
                  <a:lnTo>
                    <a:pt x="2458" y="403"/>
                  </a:lnTo>
                  <a:lnTo>
                    <a:pt x="2458" y="399"/>
                  </a:lnTo>
                  <a:lnTo>
                    <a:pt x="2461" y="396"/>
                  </a:lnTo>
                  <a:lnTo>
                    <a:pt x="2463" y="392"/>
                  </a:lnTo>
                  <a:lnTo>
                    <a:pt x="2465" y="389"/>
                  </a:lnTo>
                  <a:lnTo>
                    <a:pt x="2465" y="384"/>
                  </a:lnTo>
                  <a:lnTo>
                    <a:pt x="2467" y="377"/>
                  </a:lnTo>
                  <a:lnTo>
                    <a:pt x="2482" y="377"/>
                  </a:lnTo>
                  <a:lnTo>
                    <a:pt x="2496" y="380"/>
                  </a:lnTo>
                  <a:lnTo>
                    <a:pt x="2509" y="384"/>
                  </a:lnTo>
                  <a:lnTo>
                    <a:pt x="2500" y="391"/>
                  </a:lnTo>
                  <a:lnTo>
                    <a:pt x="2491" y="396"/>
                  </a:lnTo>
                  <a:lnTo>
                    <a:pt x="2484" y="401"/>
                  </a:lnTo>
                  <a:lnTo>
                    <a:pt x="2477" y="411"/>
                  </a:lnTo>
                  <a:lnTo>
                    <a:pt x="2486" y="411"/>
                  </a:lnTo>
                  <a:lnTo>
                    <a:pt x="2491" y="406"/>
                  </a:lnTo>
                  <a:lnTo>
                    <a:pt x="2503" y="401"/>
                  </a:lnTo>
                  <a:lnTo>
                    <a:pt x="2516" y="396"/>
                  </a:lnTo>
                  <a:lnTo>
                    <a:pt x="2526" y="392"/>
                  </a:lnTo>
                  <a:lnTo>
                    <a:pt x="2537" y="389"/>
                  </a:lnTo>
                  <a:lnTo>
                    <a:pt x="2540" y="389"/>
                  </a:lnTo>
                  <a:lnTo>
                    <a:pt x="2542" y="391"/>
                  </a:lnTo>
                  <a:lnTo>
                    <a:pt x="2545" y="394"/>
                  </a:lnTo>
                  <a:lnTo>
                    <a:pt x="2547" y="396"/>
                  </a:lnTo>
                  <a:lnTo>
                    <a:pt x="2549" y="398"/>
                  </a:lnTo>
                  <a:lnTo>
                    <a:pt x="2552" y="398"/>
                  </a:lnTo>
                  <a:lnTo>
                    <a:pt x="2559" y="399"/>
                  </a:lnTo>
                  <a:lnTo>
                    <a:pt x="2561" y="396"/>
                  </a:lnTo>
                  <a:lnTo>
                    <a:pt x="2563" y="392"/>
                  </a:lnTo>
                  <a:lnTo>
                    <a:pt x="2564" y="391"/>
                  </a:lnTo>
                  <a:lnTo>
                    <a:pt x="2564" y="387"/>
                  </a:lnTo>
                  <a:lnTo>
                    <a:pt x="2566" y="382"/>
                  </a:lnTo>
                  <a:lnTo>
                    <a:pt x="2566" y="377"/>
                  </a:lnTo>
                  <a:lnTo>
                    <a:pt x="2563" y="373"/>
                  </a:lnTo>
                  <a:lnTo>
                    <a:pt x="2561" y="370"/>
                  </a:lnTo>
                  <a:lnTo>
                    <a:pt x="2559" y="366"/>
                  </a:lnTo>
                  <a:lnTo>
                    <a:pt x="2559" y="361"/>
                  </a:lnTo>
                  <a:lnTo>
                    <a:pt x="2559" y="354"/>
                  </a:lnTo>
                  <a:lnTo>
                    <a:pt x="2564" y="350"/>
                  </a:lnTo>
                  <a:lnTo>
                    <a:pt x="2568" y="347"/>
                  </a:lnTo>
                  <a:lnTo>
                    <a:pt x="2571" y="345"/>
                  </a:lnTo>
                  <a:lnTo>
                    <a:pt x="2578" y="342"/>
                  </a:lnTo>
                  <a:lnTo>
                    <a:pt x="2582" y="343"/>
                  </a:lnTo>
                  <a:lnTo>
                    <a:pt x="2587" y="345"/>
                  </a:lnTo>
                  <a:lnTo>
                    <a:pt x="2594" y="345"/>
                  </a:lnTo>
                  <a:lnTo>
                    <a:pt x="2601" y="345"/>
                  </a:lnTo>
                  <a:lnTo>
                    <a:pt x="2610" y="356"/>
                  </a:lnTo>
                  <a:lnTo>
                    <a:pt x="2622" y="368"/>
                  </a:lnTo>
                  <a:lnTo>
                    <a:pt x="2640" y="380"/>
                  </a:lnTo>
                  <a:lnTo>
                    <a:pt x="2655" y="392"/>
                  </a:lnTo>
                  <a:lnTo>
                    <a:pt x="2669" y="399"/>
                  </a:lnTo>
                  <a:lnTo>
                    <a:pt x="2678" y="403"/>
                  </a:lnTo>
                  <a:lnTo>
                    <a:pt x="2680" y="401"/>
                  </a:lnTo>
                  <a:lnTo>
                    <a:pt x="2680" y="401"/>
                  </a:lnTo>
                  <a:lnTo>
                    <a:pt x="2680" y="399"/>
                  </a:lnTo>
                  <a:lnTo>
                    <a:pt x="2680" y="399"/>
                  </a:lnTo>
                  <a:lnTo>
                    <a:pt x="2681" y="396"/>
                  </a:lnTo>
                  <a:lnTo>
                    <a:pt x="2676" y="391"/>
                  </a:lnTo>
                  <a:lnTo>
                    <a:pt x="2673" y="387"/>
                  </a:lnTo>
                  <a:lnTo>
                    <a:pt x="2671" y="382"/>
                  </a:lnTo>
                  <a:lnTo>
                    <a:pt x="2667" y="377"/>
                  </a:lnTo>
                  <a:lnTo>
                    <a:pt x="2666" y="370"/>
                  </a:lnTo>
                  <a:lnTo>
                    <a:pt x="2650" y="370"/>
                  </a:lnTo>
                  <a:lnTo>
                    <a:pt x="2652" y="349"/>
                  </a:lnTo>
                  <a:lnTo>
                    <a:pt x="2648" y="333"/>
                  </a:lnTo>
                  <a:lnTo>
                    <a:pt x="2646" y="319"/>
                  </a:lnTo>
                  <a:lnTo>
                    <a:pt x="2643" y="300"/>
                  </a:lnTo>
                  <a:lnTo>
                    <a:pt x="2653" y="293"/>
                  </a:lnTo>
                  <a:lnTo>
                    <a:pt x="2660" y="284"/>
                  </a:lnTo>
                  <a:lnTo>
                    <a:pt x="2664" y="274"/>
                  </a:lnTo>
                  <a:lnTo>
                    <a:pt x="2667" y="261"/>
                  </a:lnTo>
                  <a:lnTo>
                    <a:pt x="2671" y="251"/>
                  </a:lnTo>
                  <a:lnTo>
                    <a:pt x="2676" y="240"/>
                  </a:lnTo>
                  <a:lnTo>
                    <a:pt x="2683" y="232"/>
                  </a:lnTo>
                  <a:lnTo>
                    <a:pt x="2692" y="226"/>
                  </a:lnTo>
                  <a:lnTo>
                    <a:pt x="2708" y="225"/>
                  </a:lnTo>
                  <a:lnTo>
                    <a:pt x="2727" y="226"/>
                  </a:lnTo>
                  <a:lnTo>
                    <a:pt x="2732" y="235"/>
                  </a:lnTo>
                  <a:lnTo>
                    <a:pt x="2739" y="242"/>
                  </a:lnTo>
                  <a:lnTo>
                    <a:pt x="2737" y="256"/>
                  </a:lnTo>
                  <a:lnTo>
                    <a:pt x="2734" y="270"/>
                  </a:lnTo>
                  <a:lnTo>
                    <a:pt x="2730" y="282"/>
                  </a:lnTo>
                  <a:lnTo>
                    <a:pt x="2729" y="293"/>
                  </a:lnTo>
                  <a:lnTo>
                    <a:pt x="2727" y="300"/>
                  </a:lnTo>
                  <a:lnTo>
                    <a:pt x="2730" y="309"/>
                  </a:lnTo>
                  <a:lnTo>
                    <a:pt x="2736" y="321"/>
                  </a:lnTo>
                  <a:lnTo>
                    <a:pt x="2739" y="335"/>
                  </a:lnTo>
                  <a:lnTo>
                    <a:pt x="2742" y="345"/>
                  </a:lnTo>
                  <a:lnTo>
                    <a:pt x="2742" y="357"/>
                  </a:lnTo>
                  <a:lnTo>
                    <a:pt x="2739" y="368"/>
                  </a:lnTo>
                  <a:lnTo>
                    <a:pt x="2736" y="377"/>
                  </a:lnTo>
                  <a:lnTo>
                    <a:pt x="2736" y="384"/>
                  </a:lnTo>
                  <a:lnTo>
                    <a:pt x="2737" y="389"/>
                  </a:lnTo>
                  <a:lnTo>
                    <a:pt x="2739" y="392"/>
                  </a:lnTo>
                  <a:lnTo>
                    <a:pt x="2742" y="396"/>
                  </a:lnTo>
                  <a:lnTo>
                    <a:pt x="2746" y="399"/>
                  </a:lnTo>
                  <a:lnTo>
                    <a:pt x="2748" y="405"/>
                  </a:lnTo>
                  <a:lnTo>
                    <a:pt x="2751" y="411"/>
                  </a:lnTo>
                  <a:lnTo>
                    <a:pt x="2746" y="422"/>
                  </a:lnTo>
                  <a:lnTo>
                    <a:pt x="2742" y="434"/>
                  </a:lnTo>
                  <a:lnTo>
                    <a:pt x="2742" y="450"/>
                  </a:lnTo>
                  <a:lnTo>
                    <a:pt x="2737" y="453"/>
                  </a:lnTo>
                  <a:lnTo>
                    <a:pt x="2734" y="457"/>
                  </a:lnTo>
                  <a:lnTo>
                    <a:pt x="2729" y="459"/>
                  </a:lnTo>
                  <a:lnTo>
                    <a:pt x="2723" y="462"/>
                  </a:lnTo>
                  <a:lnTo>
                    <a:pt x="2716" y="464"/>
                  </a:lnTo>
                  <a:lnTo>
                    <a:pt x="2716" y="469"/>
                  </a:lnTo>
                  <a:lnTo>
                    <a:pt x="2736" y="469"/>
                  </a:lnTo>
                  <a:lnTo>
                    <a:pt x="2737" y="467"/>
                  </a:lnTo>
                  <a:lnTo>
                    <a:pt x="2737" y="467"/>
                  </a:lnTo>
                  <a:lnTo>
                    <a:pt x="2739" y="466"/>
                  </a:lnTo>
                  <a:lnTo>
                    <a:pt x="2739" y="466"/>
                  </a:lnTo>
                  <a:lnTo>
                    <a:pt x="2742" y="464"/>
                  </a:lnTo>
                  <a:lnTo>
                    <a:pt x="2749" y="452"/>
                  </a:lnTo>
                  <a:lnTo>
                    <a:pt x="2756" y="438"/>
                  </a:lnTo>
                  <a:lnTo>
                    <a:pt x="2762" y="427"/>
                  </a:lnTo>
                  <a:lnTo>
                    <a:pt x="2765" y="410"/>
                  </a:lnTo>
                  <a:lnTo>
                    <a:pt x="2762" y="394"/>
                  </a:lnTo>
                  <a:lnTo>
                    <a:pt x="2760" y="378"/>
                  </a:lnTo>
                  <a:lnTo>
                    <a:pt x="2758" y="364"/>
                  </a:lnTo>
                  <a:lnTo>
                    <a:pt x="2777" y="364"/>
                  </a:lnTo>
                  <a:lnTo>
                    <a:pt x="2795" y="364"/>
                  </a:lnTo>
                  <a:lnTo>
                    <a:pt x="2812" y="370"/>
                  </a:lnTo>
                  <a:lnTo>
                    <a:pt x="2812" y="364"/>
                  </a:lnTo>
                  <a:lnTo>
                    <a:pt x="2795" y="357"/>
                  </a:lnTo>
                  <a:lnTo>
                    <a:pt x="2774" y="349"/>
                  </a:lnTo>
                  <a:lnTo>
                    <a:pt x="2755" y="342"/>
                  </a:lnTo>
                  <a:lnTo>
                    <a:pt x="2751" y="324"/>
                  </a:lnTo>
                  <a:lnTo>
                    <a:pt x="2746" y="312"/>
                  </a:lnTo>
                  <a:lnTo>
                    <a:pt x="2741" y="302"/>
                  </a:lnTo>
                  <a:lnTo>
                    <a:pt x="2736" y="288"/>
                  </a:lnTo>
                  <a:lnTo>
                    <a:pt x="2758" y="268"/>
                  </a:lnTo>
                  <a:lnTo>
                    <a:pt x="2758" y="235"/>
                  </a:lnTo>
                  <a:lnTo>
                    <a:pt x="2762" y="235"/>
                  </a:lnTo>
                  <a:lnTo>
                    <a:pt x="2765" y="235"/>
                  </a:lnTo>
                  <a:lnTo>
                    <a:pt x="2767" y="235"/>
                  </a:lnTo>
                  <a:lnTo>
                    <a:pt x="2767" y="237"/>
                  </a:lnTo>
                  <a:lnTo>
                    <a:pt x="2770" y="239"/>
                  </a:lnTo>
                  <a:lnTo>
                    <a:pt x="2774" y="249"/>
                  </a:lnTo>
                  <a:lnTo>
                    <a:pt x="2777" y="260"/>
                  </a:lnTo>
                  <a:lnTo>
                    <a:pt x="2784" y="268"/>
                  </a:lnTo>
                  <a:lnTo>
                    <a:pt x="2797" y="261"/>
                  </a:lnTo>
                  <a:lnTo>
                    <a:pt x="2812" y="258"/>
                  </a:lnTo>
                  <a:lnTo>
                    <a:pt x="2832" y="258"/>
                  </a:lnTo>
                  <a:lnTo>
                    <a:pt x="2842" y="272"/>
                  </a:lnTo>
                  <a:lnTo>
                    <a:pt x="2858" y="286"/>
                  </a:lnTo>
                  <a:lnTo>
                    <a:pt x="2873" y="296"/>
                  </a:lnTo>
                  <a:lnTo>
                    <a:pt x="2873" y="288"/>
                  </a:lnTo>
                  <a:lnTo>
                    <a:pt x="2861" y="275"/>
                  </a:lnTo>
                  <a:lnTo>
                    <a:pt x="2852" y="260"/>
                  </a:lnTo>
                  <a:lnTo>
                    <a:pt x="2847" y="240"/>
                  </a:lnTo>
                  <a:lnTo>
                    <a:pt x="2842" y="221"/>
                  </a:lnTo>
                  <a:lnTo>
                    <a:pt x="2838" y="200"/>
                  </a:lnTo>
                  <a:lnTo>
                    <a:pt x="2861" y="193"/>
                  </a:lnTo>
                  <a:lnTo>
                    <a:pt x="2886" y="188"/>
                  </a:lnTo>
                  <a:lnTo>
                    <a:pt x="2893" y="204"/>
                  </a:lnTo>
                  <a:lnTo>
                    <a:pt x="2896" y="204"/>
                  </a:lnTo>
                  <a:lnTo>
                    <a:pt x="2900" y="188"/>
                  </a:lnTo>
                  <a:lnTo>
                    <a:pt x="2903" y="171"/>
                  </a:lnTo>
                  <a:lnTo>
                    <a:pt x="2908" y="153"/>
                  </a:lnTo>
                  <a:lnTo>
                    <a:pt x="2924" y="144"/>
                  </a:lnTo>
                  <a:lnTo>
                    <a:pt x="2936" y="134"/>
                  </a:lnTo>
                  <a:lnTo>
                    <a:pt x="2950" y="123"/>
                  </a:lnTo>
                  <a:lnTo>
                    <a:pt x="2964" y="117"/>
                  </a:lnTo>
                  <a:lnTo>
                    <a:pt x="2980" y="111"/>
                  </a:lnTo>
                  <a:lnTo>
                    <a:pt x="3001" y="111"/>
                  </a:lnTo>
                  <a:lnTo>
                    <a:pt x="3003" y="104"/>
                  </a:lnTo>
                  <a:lnTo>
                    <a:pt x="3006" y="99"/>
                  </a:lnTo>
                  <a:lnTo>
                    <a:pt x="3008" y="94"/>
                  </a:lnTo>
                  <a:lnTo>
                    <a:pt x="3011" y="89"/>
                  </a:lnTo>
                  <a:lnTo>
                    <a:pt x="3022" y="89"/>
                  </a:lnTo>
                  <a:lnTo>
                    <a:pt x="3036" y="89"/>
                  </a:lnTo>
                  <a:lnTo>
                    <a:pt x="3050" y="89"/>
                  </a:lnTo>
                  <a:lnTo>
                    <a:pt x="3060" y="89"/>
                  </a:lnTo>
                  <a:lnTo>
                    <a:pt x="3065" y="89"/>
                  </a:lnTo>
                  <a:lnTo>
                    <a:pt x="3072" y="83"/>
                  </a:lnTo>
                  <a:lnTo>
                    <a:pt x="3079" y="78"/>
                  </a:lnTo>
                  <a:lnTo>
                    <a:pt x="3086" y="71"/>
                  </a:lnTo>
                  <a:lnTo>
                    <a:pt x="3092" y="66"/>
                  </a:lnTo>
                  <a:lnTo>
                    <a:pt x="3097" y="68"/>
                  </a:lnTo>
                  <a:lnTo>
                    <a:pt x="3100" y="68"/>
                  </a:lnTo>
                  <a:lnTo>
                    <a:pt x="3106" y="69"/>
                  </a:lnTo>
                  <a:lnTo>
                    <a:pt x="3111" y="69"/>
                  </a:lnTo>
                  <a:lnTo>
                    <a:pt x="3111" y="50"/>
                  </a:lnTo>
                  <a:lnTo>
                    <a:pt x="3126" y="43"/>
                  </a:lnTo>
                  <a:lnTo>
                    <a:pt x="3139" y="36"/>
                  </a:lnTo>
                  <a:lnTo>
                    <a:pt x="3151" y="27"/>
                  </a:lnTo>
                  <a:lnTo>
                    <a:pt x="3161" y="17"/>
                  </a:lnTo>
                  <a:lnTo>
                    <a:pt x="3165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1">
              <a:extLst>
                <a:ext uri="{FF2B5EF4-FFF2-40B4-BE49-F238E27FC236}">
                  <a16:creationId xmlns:a16="http://schemas.microsoft.com/office/drawing/2014/main" id="{406C1E01-CD6E-46B3-A695-AC87B97574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7088" y="1382713"/>
              <a:ext cx="4552950" cy="1549400"/>
            </a:xfrm>
            <a:custGeom>
              <a:avLst/>
              <a:gdLst>
                <a:gd name="T0" fmla="*/ 0 w 2868"/>
                <a:gd name="T1" fmla="*/ 276 h 976"/>
                <a:gd name="T2" fmla="*/ 1210 w 2868"/>
                <a:gd name="T3" fmla="*/ 237 h 976"/>
                <a:gd name="T4" fmla="*/ 1742 w 2868"/>
                <a:gd name="T5" fmla="*/ 276 h 976"/>
                <a:gd name="T6" fmla="*/ 2863 w 2868"/>
                <a:gd name="T7" fmla="*/ 190 h 976"/>
                <a:gd name="T8" fmla="*/ 2804 w 2868"/>
                <a:gd name="T9" fmla="*/ 223 h 976"/>
                <a:gd name="T10" fmla="*/ 194 w 2868"/>
                <a:gd name="T11" fmla="*/ 279 h 976"/>
                <a:gd name="T12" fmla="*/ 98 w 2868"/>
                <a:gd name="T13" fmla="*/ 202 h 976"/>
                <a:gd name="T14" fmla="*/ 138 w 2868"/>
                <a:gd name="T15" fmla="*/ 150 h 976"/>
                <a:gd name="T16" fmla="*/ 1685 w 2868"/>
                <a:gd name="T17" fmla="*/ 166 h 976"/>
                <a:gd name="T18" fmla="*/ 1631 w 2868"/>
                <a:gd name="T19" fmla="*/ 295 h 976"/>
                <a:gd name="T20" fmla="*/ 1620 w 2868"/>
                <a:gd name="T21" fmla="*/ 218 h 976"/>
                <a:gd name="T22" fmla="*/ 1569 w 2868"/>
                <a:gd name="T23" fmla="*/ 159 h 976"/>
                <a:gd name="T24" fmla="*/ 1632 w 2868"/>
                <a:gd name="T25" fmla="*/ 157 h 976"/>
                <a:gd name="T26" fmla="*/ 2615 w 2868"/>
                <a:gd name="T27" fmla="*/ 120 h 976"/>
                <a:gd name="T28" fmla="*/ 2090 w 2868"/>
                <a:gd name="T29" fmla="*/ 120 h 976"/>
                <a:gd name="T30" fmla="*/ 2739 w 2868"/>
                <a:gd name="T31" fmla="*/ 87 h 976"/>
                <a:gd name="T32" fmla="*/ 2765 w 2868"/>
                <a:gd name="T33" fmla="*/ 195 h 976"/>
                <a:gd name="T34" fmla="*/ 2704 w 2868"/>
                <a:gd name="T35" fmla="*/ 92 h 976"/>
                <a:gd name="T36" fmla="*/ 2158 w 2868"/>
                <a:gd name="T37" fmla="*/ 99 h 976"/>
                <a:gd name="T38" fmla="*/ 1786 w 2868"/>
                <a:gd name="T39" fmla="*/ 89 h 976"/>
                <a:gd name="T40" fmla="*/ 1681 w 2868"/>
                <a:gd name="T41" fmla="*/ 89 h 976"/>
                <a:gd name="T42" fmla="*/ 2186 w 2868"/>
                <a:gd name="T43" fmla="*/ 45 h 976"/>
                <a:gd name="T44" fmla="*/ 596 w 2868"/>
                <a:gd name="T45" fmla="*/ 92 h 976"/>
                <a:gd name="T46" fmla="*/ 384 w 2868"/>
                <a:gd name="T47" fmla="*/ 253 h 976"/>
                <a:gd name="T48" fmla="*/ 330 w 2868"/>
                <a:gd name="T49" fmla="*/ 316 h 976"/>
                <a:gd name="T50" fmla="*/ 321 w 2868"/>
                <a:gd name="T51" fmla="*/ 361 h 976"/>
                <a:gd name="T52" fmla="*/ 205 w 2868"/>
                <a:gd name="T53" fmla="*/ 335 h 976"/>
                <a:gd name="T54" fmla="*/ 253 w 2868"/>
                <a:gd name="T55" fmla="*/ 248 h 976"/>
                <a:gd name="T56" fmla="*/ 304 w 2868"/>
                <a:gd name="T57" fmla="*/ 197 h 976"/>
                <a:gd name="T58" fmla="*/ 311 w 2868"/>
                <a:gd name="T59" fmla="*/ 188 h 976"/>
                <a:gd name="T60" fmla="*/ 192 w 2868"/>
                <a:gd name="T61" fmla="*/ 168 h 976"/>
                <a:gd name="T62" fmla="*/ 161 w 2868"/>
                <a:gd name="T63" fmla="*/ 131 h 976"/>
                <a:gd name="T64" fmla="*/ 253 w 2868"/>
                <a:gd name="T65" fmla="*/ 92 h 976"/>
                <a:gd name="T66" fmla="*/ 323 w 2868"/>
                <a:gd name="T67" fmla="*/ 77 h 976"/>
                <a:gd name="T68" fmla="*/ 2107 w 2868"/>
                <a:gd name="T69" fmla="*/ 80 h 976"/>
                <a:gd name="T70" fmla="*/ 2090 w 2868"/>
                <a:gd name="T71" fmla="*/ 59 h 976"/>
                <a:gd name="T72" fmla="*/ 2147 w 2868"/>
                <a:gd name="T73" fmla="*/ 30 h 976"/>
                <a:gd name="T74" fmla="*/ 1048 w 2868"/>
                <a:gd name="T75" fmla="*/ 73 h 976"/>
                <a:gd name="T76" fmla="*/ 1076 w 2868"/>
                <a:gd name="T77" fmla="*/ 131 h 976"/>
                <a:gd name="T78" fmla="*/ 1294 w 2868"/>
                <a:gd name="T79" fmla="*/ 147 h 976"/>
                <a:gd name="T80" fmla="*/ 1196 w 2868"/>
                <a:gd name="T81" fmla="*/ 243 h 976"/>
                <a:gd name="T82" fmla="*/ 1224 w 2868"/>
                <a:gd name="T83" fmla="*/ 353 h 976"/>
                <a:gd name="T84" fmla="*/ 1198 w 2868"/>
                <a:gd name="T85" fmla="*/ 415 h 976"/>
                <a:gd name="T86" fmla="*/ 1192 w 2868"/>
                <a:gd name="T87" fmla="*/ 490 h 976"/>
                <a:gd name="T88" fmla="*/ 1140 w 2868"/>
                <a:gd name="T89" fmla="*/ 538 h 976"/>
                <a:gd name="T90" fmla="*/ 1091 w 2868"/>
                <a:gd name="T91" fmla="*/ 602 h 976"/>
                <a:gd name="T92" fmla="*/ 1048 w 2868"/>
                <a:gd name="T93" fmla="*/ 696 h 976"/>
                <a:gd name="T94" fmla="*/ 911 w 2868"/>
                <a:gd name="T95" fmla="*/ 784 h 976"/>
                <a:gd name="T96" fmla="*/ 861 w 2868"/>
                <a:gd name="T97" fmla="*/ 932 h 976"/>
                <a:gd name="T98" fmla="*/ 740 w 2868"/>
                <a:gd name="T99" fmla="*/ 862 h 976"/>
                <a:gd name="T100" fmla="*/ 714 w 2868"/>
                <a:gd name="T101" fmla="*/ 806 h 976"/>
                <a:gd name="T102" fmla="*/ 718 w 2868"/>
                <a:gd name="T103" fmla="*/ 641 h 976"/>
                <a:gd name="T104" fmla="*/ 672 w 2868"/>
                <a:gd name="T105" fmla="*/ 576 h 976"/>
                <a:gd name="T106" fmla="*/ 466 w 2868"/>
                <a:gd name="T107" fmla="*/ 374 h 976"/>
                <a:gd name="T108" fmla="*/ 447 w 2868"/>
                <a:gd name="T109" fmla="*/ 290 h 976"/>
                <a:gd name="T110" fmla="*/ 592 w 2868"/>
                <a:gd name="T111" fmla="*/ 140 h 976"/>
                <a:gd name="T112" fmla="*/ 711 w 2868"/>
                <a:gd name="T113" fmla="*/ 112 h 976"/>
                <a:gd name="T114" fmla="*/ 833 w 2868"/>
                <a:gd name="T115" fmla="*/ 80 h 976"/>
                <a:gd name="T116" fmla="*/ 896 w 2868"/>
                <a:gd name="T117" fmla="*/ 44 h 976"/>
                <a:gd name="T118" fmla="*/ 2706 w 2868"/>
                <a:gd name="T119" fmla="*/ 31 h 976"/>
                <a:gd name="T120" fmla="*/ 2641 w 2868"/>
                <a:gd name="T121" fmla="*/ 80 h 9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68" h="976">
                  <a:moveTo>
                    <a:pt x="7" y="243"/>
                  </a:moveTo>
                  <a:lnTo>
                    <a:pt x="25" y="248"/>
                  </a:lnTo>
                  <a:lnTo>
                    <a:pt x="37" y="257"/>
                  </a:lnTo>
                  <a:lnTo>
                    <a:pt x="47" y="265"/>
                  </a:lnTo>
                  <a:lnTo>
                    <a:pt x="58" y="276"/>
                  </a:lnTo>
                  <a:lnTo>
                    <a:pt x="68" y="284"/>
                  </a:lnTo>
                  <a:lnTo>
                    <a:pt x="68" y="281"/>
                  </a:lnTo>
                  <a:lnTo>
                    <a:pt x="74" y="281"/>
                  </a:lnTo>
                  <a:lnTo>
                    <a:pt x="74" y="284"/>
                  </a:lnTo>
                  <a:lnTo>
                    <a:pt x="75" y="288"/>
                  </a:lnTo>
                  <a:lnTo>
                    <a:pt x="79" y="293"/>
                  </a:lnTo>
                  <a:lnTo>
                    <a:pt x="81" y="300"/>
                  </a:lnTo>
                  <a:lnTo>
                    <a:pt x="74" y="300"/>
                  </a:lnTo>
                  <a:lnTo>
                    <a:pt x="70" y="300"/>
                  </a:lnTo>
                  <a:lnTo>
                    <a:pt x="70" y="302"/>
                  </a:lnTo>
                  <a:lnTo>
                    <a:pt x="68" y="302"/>
                  </a:lnTo>
                  <a:lnTo>
                    <a:pt x="65" y="302"/>
                  </a:lnTo>
                  <a:lnTo>
                    <a:pt x="61" y="304"/>
                  </a:lnTo>
                  <a:lnTo>
                    <a:pt x="47" y="293"/>
                  </a:lnTo>
                  <a:lnTo>
                    <a:pt x="33" y="288"/>
                  </a:lnTo>
                  <a:lnTo>
                    <a:pt x="16" y="284"/>
                  </a:lnTo>
                  <a:lnTo>
                    <a:pt x="0" y="276"/>
                  </a:lnTo>
                  <a:lnTo>
                    <a:pt x="6" y="271"/>
                  </a:lnTo>
                  <a:lnTo>
                    <a:pt x="7" y="265"/>
                  </a:lnTo>
                  <a:lnTo>
                    <a:pt x="6" y="260"/>
                  </a:lnTo>
                  <a:lnTo>
                    <a:pt x="6" y="253"/>
                  </a:lnTo>
                  <a:lnTo>
                    <a:pt x="7" y="243"/>
                  </a:lnTo>
                  <a:close/>
                  <a:moveTo>
                    <a:pt x="1222" y="236"/>
                  </a:moveTo>
                  <a:lnTo>
                    <a:pt x="1226" y="236"/>
                  </a:lnTo>
                  <a:lnTo>
                    <a:pt x="1229" y="237"/>
                  </a:lnTo>
                  <a:lnTo>
                    <a:pt x="1231" y="239"/>
                  </a:lnTo>
                  <a:lnTo>
                    <a:pt x="1233" y="241"/>
                  </a:lnTo>
                  <a:lnTo>
                    <a:pt x="1234" y="243"/>
                  </a:lnTo>
                  <a:lnTo>
                    <a:pt x="1234" y="244"/>
                  </a:lnTo>
                  <a:lnTo>
                    <a:pt x="1234" y="246"/>
                  </a:lnTo>
                  <a:lnTo>
                    <a:pt x="1236" y="250"/>
                  </a:lnTo>
                  <a:lnTo>
                    <a:pt x="1229" y="250"/>
                  </a:lnTo>
                  <a:lnTo>
                    <a:pt x="1226" y="251"/>
                  </a:lnTo>
                  <a:lnTo>
                    <a:pt x="1222" y="251"/>
                  </a:lnTo>
                  <a:lnTo>
                    <a:pt x="1219" y="253"/>
                  </a:lnTo>
                  <a:lnTo>
                    <a:pt x="1213" y="253"/>
                  </a:lnTo>
                  <a:lnTo>
                    <a:pt x="1213" y="250"/>
                  </a:lnTo>
                  <a:lnTo>
                    <a:pt x="1210" y="250"/>
                  </a:lnTo>
                  <a:lnTo>
                    <a:pt x="1210" y="237"/>
                  </a:lnTo>
                  <a:lnTo>
                    <a:pt x="1215" y="237"/>
                  </a:lnTo>
                  <a:lnTo>
                    <a:pt x="1220" y="236"/>
                  </a:lnTo>
                  <a:lnTo>
                    <a:pt x="1222" y="236"/>
                  </a:lnTo>
                  <a:close/>
                  <a:moveTo>
                    <a:pt x="61" y="227"/>
                  </a:moveTo>
                  <a:lnTo>
                    <a:pt x="77" y="227"/>
                  </a:lnTo>
                  <a:lnTo>
                    <a:pt x="77" y="230"/>
                  </a:lnTo>
                  <a:lnTo>
                    <a:pt x="74" y="230"/>
                  </a:lnTo>
                  <a:lnTo>
                    <a:pt x="70" y="230"/>
                  </a:lnTo>
                  <a:lnTo>
                    <a:pt x="68" y="232"/>
                  </a:lnTo>
                  <a:lnTo>
                    <a:pt x="67" y="232"/>
                  </a:lnTo>
                  <a:lnTo>
                    <a:pt x="67" y="232"/>
                  </a:lnTo>
                  <a:lnTo>
                    <a:pt x="65" y="232"/>
                  </a:lnTo>
                  <a:lnTo>
                    <a:pt x="63" y="230"/>
                  </a:lnTo>
                  <a:lnTo>
                    <a:pt x="61" y="227"/>
                  </a:lnTo>
                  <a:close/>
                  <a:moveTo>
                    <a:pt x="1716" y="202"/>
                  </a:moveTo>
                  <a:lnTo>
                    <a:pt x="1728" y="202"/>
                  </a:lnTo>
                  <a:lnTo>
                    <a:pt x="1732" y="216"/>
                  </a:lnTo>
                  <a:lnTo>
                    <a:pt x="1735" y="225"/>
                  </a:lnTo>
                  <a:lnTo>
                    <a:pt x="1742" y="229"/>
                  </a:lnTo>
                  <a:lnTo>
                    <a:pt x="1754" y="234"/>
                  </a:lnTo>
                  <a:lnTo>
                    <a:pt x="1749" y="255"/>
                  </a:lnTo>
                  <a:lnTo>
                    <a:pt x="1742" y="276"/>
                  </a:lnTo>
                  <a:lnTo>
                    <a:pt x="1732" y="291"/>
                  </a:lnTo>
                  <a:lnTo>
                    <a:pt x="1732" y="272"/>
                  </a:lnTo>
                  <a:lnTo>
                    <a:pt x="1709" y="272"/>
                  </a:lnTo>
                  <a:lnTo>
                    <a:pt x="1711" y="250"/>
                  </a:lnTo>
                  <a:lnTo>
                    <a:pt x="1713" y="229"/>
                  </a:lnTo>
                  <a:lnTo>
                    <a:pt x="1716" y="202"/>
                  </a:lnTo>
                  <a:close/>
                  <a:moveTo>
                    <a:pt x="2819" y="157"/>
                  </a:moveTo>
                  <a:lnTo>
                    <a:pt x="2823" y="157"/>
                  </a:lnTo>
                  <a:lnTo>
                    <a:pt x="2823" y="161"/>
                  </a:lnTo>
                  <a:lnTo>
                    <a:pt x="2824" y="166"/>
                  </a:lnTo>
                  <a:lnTo>
                    <a:pt x="2826" y="168"/>
                  </a:lnTo>
                  <a:lnTo>
                    <a:pt x="2828" y="171"/>
                  </a:lnTo>
                  <a:lnTo>
                    <a:pt x="2830" y="173"/>
                  </a:lnTo>
                  <a:lnTo>
                    <a:pt x="2833" y="176"/>
                  </a:lnTo>
                  <a:lnTo>
                    <a:pt x="2837" y="173"/>
                  </a:lnTo>
                  <a:lnTo>
                    <a:pt x="2838" y="169"/>
                  </a:lnTo>
                  <a:lnTo>
                    <a:pt x="2840" y="168"/>
                  </a:lnTo>
                  <a:lnTo>
                    <a:pt x="2844" y="168"/>
                  </a:lnTo>
                  <a:lnTo>
                    <a:pt x="2849" y="166"/>
                  </a:lnTo>
                  <a:lnTo>
                    <a:pt x="2852" y="176"/>
                  </a:lnTo>
                  <a:lnTo>
                    <a:pt x="2858" y="183"/>
                  </a:lnTo>
                  <a:lnTo>
                    <a:pt x="2863" y="190"/>
                  </a:lnTo>
                  <a:lnTo>
                    <a:pt x="2866" y="199"/>
                  </a:lnTo>
                  <a:lnTo>
                    <a:pt x="2868" y="211"/>
                  </a:lnTo>
                  <a:lnTo>
                    <a:pt x="2868" y="213"/>
                  </a:lnTo>
                  <a:lnTo>
                    <a:pt x="2866" y="215"/>
                  </a:lnTo>
                  <a:lnTo>
                    <a:pt x="2866" y="216"/>
                  </a:lnTo>
                  <a:lnTo>
                    <a:pt x="2866" y="218"/>
                  </a:lnTo>
                  <a:lnTo>
                    <a:pt x="2866" y="220"/>
                  </a:lnTo>
                  <a:lnTo>
                    <a:pt x="2865" y="223"/>
                  </a:lnTo>
                  <a:lnTo>
                    <a:pt x="2854" y="230"/>
                  </a:lnTo>
                  <a:lnTo>
                    <a:pt x="2838" y="237"/>
                  </a:lnTo>
                  <a:lnTo>
                    <a:pt x="2819" y="241"/>
                  </a:lnTo>
                  <a:lnTo>
                    <a:pt x="2800" y="244"/>
                  </a:lnTo>
                  <a:lnTo>
                    <a:pt x="2784" y="246"/>
                  </a:lnTo>
                  <a:lnTo>
                    <a:pt x="2786" y="237"/>
                  </a:lnTo>
                  <a:lnTo>
                    <a:pt x="2788" y="234"/>
                  </a:lnTo>
                  <a:lnTo>
                    <a:pt x="2790" y="230"/>
                  </a:lnTo>
                  <a:lnTo>
                    <a:pt x="2791" y="229"/>
                  </a:lnTo>
                  <a:lnTo>
                    <a:pt x="2793" y="229"/>
                  </a:lnTo>
                  <a:lnTo>
                    <a:pt x="2797" y="227"/>
                  </a:lnTo>
                  <a:lnTo>
                    <a:pt x="2798" y="227"/>
                  </a:lnTo>
                  <a:lnTo>
                    <a:pt x="2800" y="225"/>
                  </a:lnTo>
                  <a:lnTo>
                    <a:pt x="2804" y="223"/>
                  </a:lnTo>
                  <a:lnTo>
                    <a:pt x="2809" y="209"/>
                  </a:lnTo>
                  <a:lnTo>
                    <a:pt x="2809" y="195"/>
                  </a:lnTo>
                  <a:lnTo>
                    <a:pt x="2807" y="182"/>
                  </a:lnTo>
                  <a:lnTo>
                    <a:pt x="2810" y="171"/>
                  </a:lnTo>
                  <a:lnTo>
                    <a:pt x="2819" y="161"/>
                  </a:lnTo>
                  <a:lnTo>
                    <a:pt x="2819" y="157"/>
                  </a:lnTo>
                  <a:close/>
                  <a:moveTo>
                    <a:pt x="142" y="150"/>
                  </a:moveTo>
                  <a:lnTo>
                    <a:pt x="161" y="171"/>
                  </a:lnTo>
                  <a:lnTo>
                    <a:pt x="185" y="187"/>
                  </a:lnTo>
                  <a:lnTo>
                    <a:pt x="215" y="199"/>
                  </a:lnTo>
                  <a:lnTo>
                    <a:pt x="217" y="216"/>
                  </a:lnTo>
                  <a:lnTo>
                    <a:pt x="222" y="229"/>
                  </a:lnTo>
                  <a:lnTo>
                    <a:pt x="227" y="236"/>
                  </a:lnTo>
                  <a:lnTo>
                    <a:pt x="234" y="243"/>
                  </a:lnTo>
                  <a:lnTo>
                    <a:pt x="241" y="253"/>
                  </a:lnTo>
                  <a:lnTo>
                    <a:pt x="229" y="255"/>
                  </a:lnTo>
                  <a:lnTo>
                    <a:pt x="217" y="257"/>
                  </a:lnTo>
                  <a:lnTo>
                    <a:pt x="206" y="262"/>
                  </a:lnTo>
                  <a:lnTo>
                    <a:pt x="199" y="269"/>
                  </a:lnTo>
                  <a:lnTo>
                    <a:pt x="198" y="272"/>
                  </a:lnTo>
                  <a:lnTo>
                    <a:pt x="196" y="276"/>
                  </a:lnTo>
                  <a:lnTo>
                    <a:pt x="194" y="279"/>
                  </a:lnTo>
                  <a:lnTo>
                    <a:pt x="192" y="281"/>
                  </a:lnTo>
                  <a:lnTo>
                    <a:pt x="189" y="284"/>
                  </a:lnTo>
                  <a:lnTo>
                    <a:pt x="178" y="286"/>
                  </a:lnTo>
                  <a:lnTo>
                    <a:pt x="163" y="288"/>
                  </a:lnTo>
                  <a:lnTo>
                    <a:pt x="145" y="286"/>
                  </a:lnTo>
                  <a:lnTo>
                    <a:pt x="131" y="284"/>
                  </a:lnTo>
                  <a:lnTo>
                    <a:pt x="128" y="274"/>
                  </a:lnTo>
                  <a:lnTo>
                    <a:pt x="126" y="267"/>
                  </a:lnTo>
                  <a:lnTo>
                    <a:pt x="124" y="262"/>
                  </a:lnTo>
                  <a:lnTo>
                    <a:pt x="119" y="253"/>
                  </a:lnTo>
                  <a:lnTo>
                    <a:pt x="142" y="246"/>
                  </a:lnTo>
                  <a:lnTo>
                    <a:pt x="142" y="243"/>
                  </a:lnTo>
                  <a:lnTo>
                    <a:pt x="124" y="241"/>
                  </a:lnTo>
                  <a:lnTo>
                    <a:pt x="112" y="237"/>
                  </a:lnTo>
                  <a:lnTo>
                    <a:pt x="103" y="230"/>
                  </a:lnTo>
                  <a:lnTo>
                    <a:pt x="102" y="225"/>
                  </a:lnTo>
                  <a:lnTo>
                    <a:pt x="98" y="220"/>
                  </a:lnTo>
                  <a:lnTo>
                    <a:pt x="96" y="215"/>
                  </a:lnTo>
                  <a:lnTo>
                    <a:pt x="96" y="209"/>
                  </a:lnTo>
                  <a:lnTo>
                    <a:pt x="96" y="206"/>
                  </a:lnTo>
                  <a:lnTo>
                    <a:pt x="96" y="202"/>
                  </a:lnTo>
                  <a:lnTo>
                    <a:pt x="98" y="202"/>
                  </a:lnTo>
                  <a:lnTo>
                    <a:pt x="100" y="201"/>
                  </a:lnTo>
                  <a:lnTo>
                    <a:pt x="102" y="201"/>
                  </a:lnTo>
                  <a:lnTo>
                    <a:pt x="103" y="201"/>
                  </a:lnTo>
                  <a:lnTo>
                    <a:pt x="107" y="199"/>
                  </a:lnTo>
                  <a:lnTo>
                    <a:pt x="109" y="194"/>
                  </a:lnTo>
                  <a:lnTo>
                    <a:pt x="109" y="188"/>
                  </a:lnTo>
                  <a:lnTo>
                    <a:pt x="109" y="185"/>
                  </a:lnTo>
                  <a:lnTo>
                    <a:pt x="110" y="183"/>
                  </a:lnTo>
                  <a:lnTo>
                    <a:pt x="112" y="180"/>
                  </a:lnTo>
                  <a:lnTo>
                    <a:pt x="114" y="180"/>
                  </a:lnTo>
                  <a:lnTo>
                    <a:pt x="116" y="178"/>
                  </a:lnTo>
                  <a:lnTo>
                    <a:pt x="117" y="178"/>
                  </a:lnTo>
                  <a:lnTo>
                    <a:pt x="119" y="178"/>
                  </a:lnTo>
                  <a:lnTo>
                    <a:pt x="122" y="176"/>
                  </a:lnTo>
                  <a:lnTo>
                    <a:pt x="124" y="169"/>
                  </a:lnTo>
                  <a:lnTo>
                    <a:pt x="126" y="164"/>
                  </a:lnTo>
                  <a:lnTo>
                    <a:pt x="128" y="159"/>
                  </a:lnTo>
                  <a:lnTo>
                    <a:pt x="131" y="154"/>
                  </a:lnTo>
                  <a:lnTo>
                    <a:pt x="133" y="152"/>
                  </a:lnTo>
                  <a:lnTo>
                    <a:pt x="135" y="152"/>
                  </a:lnTo>
                  <a:lnTo>
                    <a:pt x="136" y="150"/>
                  </a:lnTo>
                  <a:lnTo>
                    <a:pt x="138" y="150"/>
                  </a:lnTo>
                  <a:lnTo>
                    <a:pt x="142" y="150"/>
                  </a:lnTo>
                  <a:close/>
                  <a:moveTo>
                    <a:pt x="1172" y="131"/>
                  </a:moveTo>
                  <a:lnTo>
                    <a:pt x="1177" y="133"/>
                  </a:lnTo>
                  <a:lnTo>
                    <a:pt x="1182" y="134"/>
                  </a:lnTo>
                  <a:lnTo>
                    <a:pt x="1185" y="136"/>
                  </a:lnTo>
                  <a:lnTo>
                    <a:pt x="1191" y="138"/>
                  </a:lnTo>
                  <a:lnTo>
                    <a:pt x="1191" y="143"/>
                  </a:lnTo>
                  <a:lnTo>
                    <a:pt x="1192" y="147"/>
                  </a:lnTo>
                  <a:lnTo>
                    <a:pt x="1192" y="150"/>
                  </a:lnTo>
                  <a:lnTo>
                    <a:pt x="1194" y="154"/>
                  </a:lnTo>
                  <a:lnTo>
                    <a:pt x="1182" y="154"/>
                  </a:lnTo>
                  <a:lnTo>
                    <a:pt x="1180" y="150"/>
                  </a:lnTo>
                  <a:lnTo>
                    <a:pt x="1178" y="147"/>
                  </a:lnTo>
                  <a:lnTo>
                    <a:pt x="1175" y="143"/>
                  </a:lnTo>
                  <a:lnTo>
                    <a:pt x="1173" y="141"/>
                  </a:lnTo>
                  <a:lnTo>
                    <a:pt x="1173" y="136"/>
                  </a:lnTo>
                  <a:lnTo>
                    <a:pt x="1172" y="131"/>
                  </a:lnTo>
                  <a:close/>
                  <a:moveTo>
                    <a:pt x="1658" y="108"/>
                  </a:moveTo>
                  <a:lnTo>
                    <a:pt x="1664" y="117"/>
                  </a:lnTo>
                  <a:lnTo>
                    <a:pt x="1669" y="134"/>
                  </a:lnTo>
                  <a:lnTo>
                    <a:pt x="1676" y="150"/>
                  </a:lnTo>
                  <a:lnTo>
                    <a:pt x="1685" y="166"/>
                  </a:lnTo>
                  <a:lnTo>
                    <a:pt x="1690" y="173"/>
                  </a:lnTo>
                  <a:lnTo>
                    <a:pt x="1693" y="169"/>
                  </a:lnTo>
                  <a:lnTo>
                    <a:pt x="1695" y="168"/>
                  </a:lnTo>
                  <a:lnTo>
                    <a:pt x="1699" y="168"/>
                  </a:lnTo>
                  <a:lnTo>
                    <a:pt x="1702" y="166"/>
                  </a:lnTo>
                  <a:lnTo>
                    <a:pt x="1709" y="166"/>
                  </a:lnTo>
                  <a:lnTo>
                    <a:pt x="1709" y="169"/>
                  </a:lnTo>
                  <a:lnTo>
                    <a:pt x="1713" y="169"/>
                  </a:lnTo>
                  <a:lnTo>
                    <a:pt x="1713" y="180"/>
                  </a:lnTo>
                  <a:lnTo>
                    <a:pt x="1686" y="183"/>
                  </a:lnTo>
                  <a:lnTo>
                    <a:pt x="1683" y="211"/>
                  </a:lnTo>
                  <a:lnTo>
                    <a:pt x="1674" y="234"/>
                  </a:lnTo>
                  <a:lnTo>
                    <a:pt x="1667" y="257"/>
                  </a:lnTo>
                  <a:lnTo>
                    <a:pt x="1664" y="276"/>
                  </a:lnTo>
                  <a:lnTo>
                    <a:pt x="1662" y="295"/>
                  </a:lnTo>
                  <a:lnTo>
                    <a:pt x="1662" y="311"/>
                  </a:lnTo>
                  <a:lnTo>
                    <a:pt x="1658" y="326"/>
                  </a:lnTo>
                  <a:lnTo>
                    <a:pt x="1655" y="326"/>
                  </a:lnTo>
                  <a:lnTo>
                    <a:pt x="1655" y="323"/>
                  </a:lnTo>
                  <a:lnTo>
                    <a:pt x="1650" y="316"/>
                  </a:lnTo>
                  <a:lnTo>
                    <a:pt x="1641" y="307"/>
                  </a:lnTo>
                  <a:lnTo>
                    <a:pt x="1631" y="295"/>
                  </a:lnTo>
                  <a:lnTo>
                    <a:pt x="1622" y="283"/>
                  </a:lnTo>
                  <a:lnTo>
                    <a:pt x="1615" y="271"/>
                  </a:lnTo>
                  <a:lnTo>
                    <a:pt x="1611" y="260"/>
                  </a:lnTo>
                  <a:lnTo>
                    <a:pt x="1613" y="253"/>
                  </a:lnTo>
                  <a:lnTo>
                    <a:pt x="1617" y="251"/>
                  </a:lnTo>
                  <a:lnTo>
                    <a:pt x="1620" y="251"/>
                  </a:lnTo>
                  <a:lnTo>
                    <a:pt x="1622" y="251"/>
                  </a:lnTo>
                  <a:lnTo>
                    <a:pt x="1624" y="251"/>
                  </a:lnTo>
                  <a:lnTo>
                    <a:pt x="1625" y="251"/>
                  </a:lnTo>
                  <a:lnTo>
                    <a:pt x="1627" y="251"/>
                  </a:lnTo>
                  <a:lnTo>
                    <a:pt x="1629" y="250"/>
                  </a:lnTo>
                  <a:lnTo>
                    <a:pt x="1632" y="246"/>
                  </a:lnTo>
                  <a:lnTo>
                    <a:pt x="1629" y="246"/>
                  </a:lnTo>
                  <a:lnTo>
                    <a:pt x="1629" y="243"/>
                  </a:lnTo>
                  <a:lnTo>
                    <a:pt x="1613" y="241"/>
                  </a:lnTo>
                  <a:lnTo>
                    <a:pt x="1604" y="236"/>
                  </a:lnTo>
                  <a:lnTo>
                    <a:pt x="1597" y="227"/>
                  </a:lnTo>
                  <a:lnTo>
                    <a:pt x="1604" y="225"/>
                  </a:lnTo>
                  <a:lnTo>
                    <a:pt x="1610" y="223"/>
                  </a:lnTo>
                  <a:lnTo>
                    <a:pt x="1613" y="222"/>
                  </a:lnTo>
                  <a:lnTo>
                    <a:pt x="1617" y="220"/>
                  </a:lnTo>
                  <a:lnTo>
                    <a:pt x="1620" y="218"/>
                  </a:lnTo>
                  <a:lnTo>
                    <a:pt x="1624" y="215"/>
                  </a:lnTo>
                  <a:lnTo>
                    <a:pt x="1624" y="211"/>
                  </a:lnTo>
                  <a:lnTo>
                    <a:pt x="1610" y="211"/>
                  </a:lnTo>
                  <a:lnTo>
                    <a:pt x="1606" y="213"/>
                  </a:lnTo>
                  <a:lnTo>
                    <a:pt x="1603" y="213"/>
                  </a:lnTo>
                  <a:lnTo>
                    <a:pt x="1599" y="215"/>
                  </a:lnTo>
                  <a:lnTo>
                    <a:pt x="1594" y="215"/>
                  </a:lnTo>
                  <a:lnTo>
                    <a:pt x="1585" y="199"/>
                  </a:lnTo>
                  <a:lnTo>
                    <a:pt x="1575" y="183"/>
                  </a:lnTo>
                  <a:lnTo>
                    <a:pt x="1576" y="178"/>
                  </a:lnTo>
                  <a:lnTo>
                    <a:pt x="1576" y="175"/>
                  </a:lnTo>
                  <a:lnTo>
                    <a:pt x="1578" y="173"/>
                  </a:lnTo>
                  <a:lnTo>
                    <a:pt x="1580" y="169"/>
                  </a:lnTo>
                  <a:lnTo>
                    <a:pt x="1580" y="166"/>
                  </a:lnTo>
                  <a:lnTo>
                    <a:pt x="1582" y="161"/>
                  </a:lnTo>
                  <a:lnTo>
                    <a:pt x="1578" y="161"/>
                  </a:lnTo>
                  <a:lnTo>
                    <a:pt x="1578" y="157"/>
                  </a:lnTo>
                  <a:lnTo>
                    <a:pt x="1575" y="159"/>
                  </a:lnTo>
                  <a:lnTo>
                    <a:pt x="1573" y="159"/>
                  </a:lnTo>
                  <a:lnTo>
                    <a:pt x="1571" y="159"/>
                  </a:lnTo>
                  <a:lnTo>
                    <a:pt x="1571" y="159"/>
                  </a:lnTo>
                  <a:lnTo>
                    <a:pt x="1569" y="159"/>
                  </a:lnTo>
                  <a:lnTo>
                    <a:pt x="1569" y="157"/>
                  </a:lnTo>
                  <a:lnTo>
                    <a:pt x="1566" y="154"/>
                  </a:lnTo>
                  <a:lnTo>
                    <a:pt x="1564" y="150"/>
                  </a:lnTo>
                  <a:lnTo>
                    <a:pt x="1562" y="147"/>
                  </a:lnTo>
                  <a:lnTo>
                    <a:pt x="1561" y="145"/>
                  </a:lnTo>
                  <a:lnTo>
                    <a:pt x="1561" y="140"/>
                  </a:lnTo>
                  <a:lnTo>
                    <a:pt x="1559" y="134"/>
                  </a:lnTo>
                  <a:lnTo>
                    <a:pt x="1578" y="122"/>
                  </a:lnTo>
                  <a:lnTo>
                    <a:pt x="1597" y="112"/>
                  </a:lnTo>
                  <a:lnTo>
                    <a:pt x="1599" y="117"/>
                  </a:lnTo>
                  <a:lnTo>
                    <a:pt x="1601" y="122"/>
                  </a:lnTo>
                  <a:lnTo>
                    <a:pt x="1603" y="124"/>
                  </a:lnTo>
                  <a:lnTo>
                    <a:pt x="1606" y="126"/>
                  </a:lnTo>
                  <a:lnTo>
                    <a:pt x="1608" y="126"/>
                  </a:lnTo>
                  <a:lnTo>
                    <a:pt x="1610" y="127"/>
                  </a:lnTo>
                  <a:lnTo>
                    <a:pt x="1613" y="129"/>
                  </a:lnTo>
                  <a:lnTo>
                    <a:pt x="1617" y="131"/>
                  </a:lnTo>
                  <a:lnTo>
                    <a:pt x="1620" y="141"/>
                  </a:lnTo>
                  <a:lnTo>
                    <a:pt x="1622" y="154"/>
                  </a:lnTo>
                  <a:lnTo>
                    <a:pt x="1624" y="166"/>
                  </a:lnTo>
                  <a:lnTo>
                    <a:pt x="1632" y="166"/>
                  </a:lnTo>
                  <a:lnTo>
                    <a:pt x="1632" y="157"/>
                  </a:lnTo>
                  <a:lnTo>
                    <a:pt x="1629" y="147"/>
                  </a:lnTo>
                  <a:lnTo>
                    <a:pt x="1629" y="134"/>
                  </a:lnTo>
                  <a:lnTo>
                    <a:pt x="1632" y="122"/>
                  </a:lnTo>
                  <a:lnTo>
                    <a:pt x="1636" y="112"/>
                  </a:lnTo>
                  <a:lnTo>
                    <a:pt x="1658" y="108"/>
                  </a:lnTo>
                  <a:close/>
                  <a:moveTo>
                    <a:pt x="2641" y="99"/>
                  </a:moveTo>
                  <a:lnTo>
                    <a:pt x="2646" y="103"/>
                  </a:lnTo>
                  <a:lnTo>
                    <a:pt x="2650" y="106"/>
                  </a:lnTo>
                  <a:lnTo>
                    <a:pt x="2655" y="106"/>
                  </a:lnTo>
                  <a:lnTo>
                    <a:pt x="2660" y="106"/>
                  </a:lnTo>
                  <a:lnTo>
                    <a:pt x="2669" y="108"/>
                  </a:lnTo>
                  <a:lnTo>
                    <a:pt x="2667" y="112"/>
                  </a:lnTo>
                  <a:lnTo>
                    <a:pt x="2667" y="113"/>
                  </a:lnTo>
                  <a:lnTo>
                    <a:pt x="2667" y="115"/>
                  </a:lnTo>
                  <a:lnTo>
                    <a:pt x="2666" y="117"/>
                  </a:lnTo>
                  <a:lnTo>
                    <a:pt x="2666" y="119"/>
                  </a:lnTo>
                  <a:lnTo>
                    <a:pt x="2653" y="126"/>
                  </a:lnTo>
                  <a:lnTo>
                    <a:pt x="2636" y="129"/>
                  </a:lnTo>
                  <a:lnTo>
                    <a:pt x="2618" y="131"/>
                  </a:lnTo>
                  <a:lnTo>
                    <a:pt x="2617" y="127"/>
                  </a:lnTo>
                  <a:lnTo>
                    <a:pt x="2617" y="124"/>
                  </a:lnTo>
                  <a:lnTo>
                    <a:pt x="2615" y="120"/>
                  </a:lnTo>
                  <a:lnTo>
                    <a:pt x="2615" y="115"/>
                  </a:lnTo>
                  <a:lnTo>
                    <a:pt x="2620" y="112"/>
                  </a:lnTo>
                  <a:lnTo>
                    <a:pt x="2624" y="108"/>
                  </a:lnTo>
                  <a:lnTo>
                    <a:pt x="2627" y="106"/>
                  </a:lnTo>
                  <a:lnTo>
                    <a:pt x="2631" y="103"/>
                  </a:lnTo>
                  <a:lnTo>
                    <a:pt x="2634" y="101"/>
                  </a:lnTo>
                  <a:lnTo>
                    <a:pt x="2641" y="99"/>
                  </a:lnTo>
                  <a:close/>
                  <a:moveTo>
                    <a:pt x="2104" y="99"/>
                  </a:moveTo>
                  <a:lnTo>
                    <a:pt x="2118" y="101"/>
                  </a:lnTo>
                  <a:lnTo>
                    <a:pt x="2128" y="106"/>
                  </a:lnTo>
                  <a:lnTo>
                    <a:pt x="2138" y="112"/>
                  </a:lnTo>
                  <a:lnTo>
                    <a:pt x="2135" y="115"/>
                  </a:lnTo>
                  <a:lnTo>
                    <a:pt x="2133" y="120"/>
                  </a:lnTo>
                  <a:lnTo>
                    <a:pt x="2130" y="122"/>
                  </a:lnTo>
                  <a:lnTo>
                    <a:pt x="2125" y="124"/>
                  </a:lnTo>
                  <a:lnTo>
                    <a:pt x="2119" y="126"/>
                  </a:lnTo>
                  <a:lnTo>
                    <a:pt x="2112" y="126"/>
                  </a:lnTo>
                  <a:lnTo>
                    <a:pt x="2107" y="129"/>
                  </a:lnTo>
                  <a:lnTo>
                    <a:pt x="2102" y="129"/>
                  </a:lnTo>
                  <a:lnTo>
                    <a:pt x="2097" y="131"/>
                  </a:lnTo>
                  <a:lnTo>
                    <a:pt x="2090" y="131"/>
                  </a:lnTo>
                  <a:lnTo>
                    <a:pt x="2090" y="120"/>
                  </a:lnTo>
                  <a:lnTo>
                    <a:pt x="2091" y="113"/>
                  </a:lnTo>
                  <a:lnTo>
                    <a:pt x="2098" y="108"/>
                  </a:lnTo>
                  <a:lnTo>
                    <a:pt x="2104" y="99"/>
                  </a:lnTo>
                  <a:close/>
                  <a:moveTo>
                    <a:pt x="765" y="99"/>
                  </a:moveTo>
                  <a:lnTo>
                    <a:pt x="779" y="99"/>
                  </a:lnTo>
                  <a:lnTo>
                    <a:pt x="782" y="108"/>
                  </a:lnTo>
                  <a:lnTo>
                    <a:pt x="786" y="113"/>
                  </a:lnTo>
                  <a:lnTo>
                    <a:pt x="789" y="120"/>
                  </a:lnTo>
                  <a:lnTo>
                    <a:pt x="791" y="131"/>
                  </a:lnTo>
                  <a:lnTo>
                    <a:pt x="788" y="131"/>
                  </a:lnTo>
                  <a:lnTo>
                    <a:pt x="777" y="124"/>
                  </a:lnTo>
                  <a:lnTo>
                    <a:pt x="770" y="117"/>
                  </a:lnTo>
                  <a:lnTo>
                    <a:pt x="765" y="110"/>
                  </a:lnTo>
                  <a:lnTo>
                    <a:pt x="765" y="99"/>
                  </a:lnTo>
                  <a:close/>
                  <a:moveTo>
                    <a:pt x="2734" y="77"/>
                  </a:moveTo>
                  <a:lnTo>
                    <a:pt x="2737" y="77"/>
                  </a:lnTo>
                  <a:lnTo>
                    <a:pt x="2741" y="79"/>
                  </a:lnTo>
                  <a:lnTo>
                    <a:pt x="2742" y="79"/>
                  </a:lnTo>
                  <a:lnTo>
                    <a:pt x="2744" y="79"/>
                  </a:lnTo>
                  <a:lnTo>
                    <a:pt x="2746" y="80"/>
                  </a:lnTo>
                  <a:lnTo>
                    <a:pt x="2742" y="84"/>
                  </a:lnTo>
                  <a:lnTo>
                    <a:pt x="2739" y="87"/>
                  </a:lnTo>
                  <a:lnTo>
                    <a:pt x="2737" y="92"/>
                  </a:lnTo>
                  <a:lnTo>
                    <a:pt x="2735" y="96"/>
                  </a:lnTo>
                  <a:lnTo>
                    <a:pt x="2734" y="103"/>
                  </a:lnTo>
                  <a:lnTo>
                    <a:pt x="2737" y="103"/>
                  </a:lnTo>
                  <a:lnTo>
                    <a:pt x="2741" y="98"/>
                  </a:lnTo>
                  <a:lnTo>
                    <a:pt x="2744" y="94"/>
                  </a:lnTo>
                  <a:lnTo>
                    <a:pt x="2748" y="91"/>
                  </a:lnTo>
                  <a:lnTo>
                    <a:pt x="2753" y="89"/>
                  </a:lnTo>
                  <a:lnTo>
                    <a:pt x="2763" y="99"/>
                  </a:lnTo>
                  <a:lnTo>
                    <a:pt x="2776" y="108"/>
                  </a:lnTo>
                  <a:lnTo>
                    <a:pt x="2784" y="115"/>
                  </a:lnTo>
                  <a:lnTo>
                    <a:pt x="2784" y="138"/>
                  </a:lnTo>
                  <a:lnTo>
                    <a:pt x="2790" y="143"/>
                  </a:lnTo>
                  <a:lnTo>
                    <a:pt x="2795" y="147"/>
                  </a:lnTo>
                  <a:lnTo>
                    <a:pt x="2800" y="148"/>
                  </a:lnTo>
                  <a:lnTo>
                    <a:pt x="2804" y="155"/>
                  </a:lnTo>
                  <a:lnTo>
                    <a:pt x="2807" y="169"/>
                  </a:lnTo>
                  <a:lnTo>
                    <a:pt x="2800" y="178"/>
                  </a:lnTo>
                  <a:lnTo>
                    <a:pt x="2797" y="187"/>
                  </a:lnTo>
                  <a:lnTo>
                    <a:pt x="2790" y="192"/>
                  </a:lnTo>
                  <a:lnTo>
                    <a:pt x="2781" y="194"/>
                  </a:lnTo>
                  <a:lnTo>
                    <a:pt x="2765" y="195"/>
                  </a:lnTo>
                  <a:lnTo>
                    <a:pt x="2753" y="185"/>
                  </a:lnTo>
                  <a:lnTo>
                    <a:pt x="2735" y="176"/>
                  </a:lnTo>
                  <a:lnTo>
                    <a:pt x="2716" y="171"/>
                  </a:lnTo>
                  <a:lnTo>
                    <a:pt x="2697" y="164"/>
                  </a:lnTo>
                  <a:lnTo>
                    <a:pt x="2680" y="157"/>
                  </a:lnTo>
                  <a:lnTo>
                    <a:pt x="2669" y="147"/>
                  </a:lnTo>
                  <a:lnTo>
                    <a:pt x="2676" y="143"/>
                  </a:lnTo>
                  <a:lnTo>
                    <a:pt x="2681" y="140"/>
                  </a:lnTo>
                  <a:lnTo>
                    <a:pt x="2685" y="136"/>
                  </a:lnTo>
                  <a:lnTo>
                    <a:pt x="2687" y="131"/>
                  </a:lnTo>
                  <a:lnTo>
                    <a:pt x="2688" y="122"/>
                  </a:lnTo>
                  <a:lnTo>
                    <a:pt x="2687" y="119"/>
                  </a:lnTo>
                  <a:lnTo>
                    <a:pt x="2685" y="113"/>
                  </a:lnTo>
                  <a:lnTo>
                    <a:pt x="2685" y="106"/>
                  </a:lnTo>
                  <a:lnTo>
                    <a:pt x="2685" y="99"/>
                  </a:lnTo>
                  <a:lnTo>
                    <a:pt x="2685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7" y="98"/>
                  </a:lnTo>
                  <a:lnTo>
                    <a:pt x="2688" y="96"/>
                  </a:lnTo>
                  <a:lnTo>
                    <a:pt x="2704" y="92"/>
                  </a:lnTo>
                  <a:lnTo>
                    <a:pt x="2721" y="84"/>
                  </a:lnTo>
                  <a:lnTo>
                    <a:pt x="2734" y="77"/>
                  </a:lnTo>
                  <a:close/>
                  <a:moveTo>
                    <a:pt x="2512" y="73"/>
                  </a:moveTo>
                  <a:lnTo>
                    <a:pt x="2522" y="73"/>
                  </a:lnTo>
                  <a:lnTo>
                    <a:pt x="2536" y="87"/>
                  </a:lnTo>
                  <a:lnTo>
                    <a:pt x="2554" y="99"/>
                  </a:lnTo>
                  <a:lnTo>
                    <a:pt x="2554" y="103"/>
                  </a:lnTo>
                  <a:lnTo>
                    <a:pt x="2550" y="103"/>
                  </a:lnTo>
                  <a:lnTo>
                    <a:pt x="2550" y="108"/>
                  </a:lnTo>
                  <a:lnTo>
                    <a:pt x="2533" y="99"/>
                  </a:lnTo>
                  <a:lnTo>
                    <a:pt x="2521" y="87"/>
                  </a:lnTo>
                  <a:lnTo>
                    <a:pt x="2512" y="73"/>
                  </a:lnTo>
                  <a:close/>
                  <a:moveTo>
                    <a:pt x="2161" y="68"/>
                  </a:moveTo>
                  <a:lnTo>
                    <a:pt x="2175" y="72"/>
                  </a:lnTo>
                  <a:lnTo>
                    <a:pt x="2186" y="75"/>
                  </a:lnTo>
                  <a:lnTo>
                    <a:pt x="2196" y="80"/>
                  </a:lnTo>
                  <a:lnTo>
                    <a:pt x="2196" y="89"/>
                  </a:lnTo>
                  <a:lnTo>
                    <a:pt x="2187" y="91"/>
                  </a:lnTo>
                  <a:lnTo>
                    <a:pt x="2179" y="94"/>
                  </a:lnTo>
                  <a:lnTo>
                    <a:pt x="2166" y="96"/>
                  </a:lnTo>
                  <a:lnTo>
                    <a:pt x="2161" y="98"/>
                  </a:lnTo>
                  <a:lnTo>
                    <a:pt x="2158" y="99"/>
                  </a:lnTo>
                  <a:lnTo>
                    <a:pt x="2152" y="99"/>
                  </a:lnTo>
                  <a:lnTo>
                    <a:pt x="2147" y="99"/>
                  </a:lnTo>
                  <a:lnTo>
                    <a:pt x="2147" y="89"/>
                  </a:lnTo>
                  <a:lnTo>
                    <a:pt x="2151" y="84"/>
                  </a:lnTo>
                  <a:lnTo>
                    <a:pt x="2156" y="77"/>
                  </a:lnTo>
                  <a:lnTo>
                    <a:pt x="2161" y="68"/>
                  </a:lnTo>
                  <a:close/>
                  <a:moveTo>
                    <a:pt x="1735" y="58"/>
                  </a:moveTo>
                  <a:lnTo>
                    <a:pt x="1735" y="77"/>
                  </a:lnTo>
                  <a:lnTo>
                    <a:pt x="1742" y="77"/>
                  </a:lnTo>
                  <a:lnTo>
                    <a:pt x="1746" y="75"/>
                  </a:lnTo>
                  <a:lnTo>
                    <a:pt x="1749" y="75"/>
                  </a:lnTo>
                  <a:lnTo>
                    <a:pt x="1753" y="75"/>
                  </a:lnTo>
                  <a:lnTo>
                    <a:pt x="1754" y="75"/>
                  </a:lnTo>
                  <a:lnTo>
                    <a:pt x="1758" y="77"/>
                  </a:lnTo>
                  <a:lnTo>
                    <a:pt x="1763" y="80"/>
                  </a:lnTo>
                  <a:lnTo>
                    <a:pt x="1763" y="89"/>
                  </a:lnTo>
                  <a:lnTo>
                    <a:pt x="1767" y="91"/>
                  </a:lnTo>
                  <a:lnTo>
                    <a:pt x="1772" y="91"/>
                  </a:lnTo>
                  <a:lnTo>
                    <a:pt x="1775" y="89"/>
                  </a:lnTo>
                  <a:lnTo>
                    <a:pt x="1781" y="89"/>
                  </a:lnTo>
                  <a:lnTo>
                    <a:pt x="1782" y="87"/>
                  </a:lnTo>
                  <a:lnTo>
                    <a:pt x="1786" y="89"/>
                  </a:lnTo>
                  <a:lnTo>
                    <a:pt x="1789" y="92"/>
                  </a:lnTo>
                  <a:lnTo>
                    <a:pt x="1793" y="98"/>
                  </a:lnTo>
                  <a:lnTo>
                    <a:pt x="1796" y="103"/>
                  </a:lnTo>
                  <a:lnTo>
                    <a:pt x="1791" y="115"/>
                  </a:lnTo>
                  <a:lnTo>
                    <a:pt x="1786" y="127"/>
                  </a:lnTo>
                  <a:lnTo>
                    <a:pt x="1782" y="141"/>
                  </a:lnTo>
                  <a:lnTo>
                    <a:pt x="1770" y="141"/>
                  </a:lnTo>
                  <a:lnTo>
                    <a:pt x="1761" y="145"/>
                  </a:lnTo>
                  <a:lnTo>
                    <a:pt x="1753" y="150"/>
                  </a:lnTo>
                  <a:lnTo>
                    <a:pt x="1739" y="154"/>
                  </a:lnTo>
                  <a:lnTo>
                    <a:pt x="1730" y="147"/>
                  </a:lnTo>
                  <a:lnTo>
                    <a:pt x="1718" y="143"/>
                  </a:lnTo>
                  <a:lnTo>
                    <a:pt x="1706" y="138"/>
                  </a:lnTo>
                  <a:lnTo>
                    <a:pt x="1704" y="134"/>
                  </a:lnTo>
                  <a:lnTo>
                    <a:pt x="1704" y="131"/>
                  </a:lnTo>
                  <a:lnTo>
                    <a:pt x="1702" y="127"/>
                  </a:lnTo>
                  <a:lnTo>
                    <a:pt x="1700" y="122"/>
                  </a:lnTo>
                  <a:lnTo>
                    <a:pt x="1695" y="117"/>
                  </a:lnTo>
                  <a:lnTo>
                    <a:pt x="1690" y="112"/>
                  </a:lnTo>
                  <a:lnTo>
                    <a:pt x="1686" y="108"/>
                  </a:lnTo>
                  <a:lnTo>
                    <a:pt x="1683" y="101"/>
                  </a:lnTo>
                  <a:lnTo>
                    <a:pt x="1681" y="89"/>
                  </a:lnTo>
                  <a:lnTo>
                    <a:pt x="1688" y="80"/>
                  </a:lnTo>
                  <a:lnTo>
                    <a:pt x="1693" y="73"/>
                  </a:lnTo>
                  <a:lnTo>
                    <a:pt x="1700" y="73"/>
                  </a:lnTo>
                  <a:lnTo>
                    <a:pt x="1706" y="75"/>
                  </a:lnTo>
                  <a:lnTo>
                    <a:pt x="1713" y="77"/>
                  </a:lnTo>
                  <a:lnTo>
                    <a:pt x="1720" y="77"/>
                  </a:lnTo>
                  <a:lnTo>
                    <a:pt x="1720" y="65"/>
                  </a:lnTo>
                  <a:lnTo>
                    <a:pt x="1723" y="63"/>
                  </a:lnTo>
                  <a:lnTo>
                    <a:pt x="1727" y="61"/>
                  </a:lnTo>
                  <a:lnTo>
                    <a:pt x="1728" y="61"/>
                  </a:lnTo>
                  <a:lnTo>
                    <a:pt x="1732" y="59"/>
                  </a:lnTo>
                  <a:lnTo>
                    <a:pt x="1735" y="58"/>
                  </a:lnTo>
                  <a:close/>
                  <a:moveTo>
                    <a:pt x="2186" y="45"/>
                  </a:moveTo>
                  <a:lnTo>
                    <a:pt x="2200" y="45"/>
                  </a:lnTo>
                  <a:lnTo>
                    <a:pt x="2208" y="54"/>
                  </a:lnTo>
                  <a:lnTo>
                    <a:pt x="2217" y="59"/>
                  </a:lnTo>
                  <a:lnTo>
                    <a:pt x="2224" y="66"/>
                  </a:lnTo>
                  <a:lnTo>
                    <a:pt x="2231" y="77"/>
                  </a:lnTo>
                  <a:lnTo>
                    <a:pt x="2215" y="77"/>
                  </a:lnTo>
                  <a:lnTo>
                    <a:pt x="2205" y="66"/>
                  </a:lnTo>
                  <a:lnTo>
                    <a:pt x="2194" y="58"/>
                  </a:lnTo>
                  <a:lnTo>
                    <a:pt x="2186" y="45"/>
                  </a:lnTo>
                  <a:close/>
                  <a:moveTo>
                    <a:pt x="421" y="45"/>
                  </a:moveTo>
                  <a:lnTo>
                    <a:pt x="433" y="45"/>
                  </a:lnTo>
                  <a:lnTo>
                    <a:pt x="438" y="49"/>
                  </a:lnTo>
                  <a:lnTo>
                    <a:pt x="442" y="52"/>
                  </a:lnTo>
                  <a:lnTo>
                    <a:pt x="444" y="56"/>
                  </a:lnTo>
                  <a:lnTo>
                    <a:pt x="447" y="61"/>
                  </a:lnTo>
                  <a:lnTo>
                    <a:pt x="449" y="65"/>
                  </a:lnTo>
                  <a:lnTo>
                    <a:pt x="458" y="56"/>
                  </a:lnTo>
                  <a:lnTo>
                    <a:pt x="468" y="52"/>
                  </a:lnTo>
                  <a:lnTo>
                    <a:pt x="484" y="54"/>
                  </a:lnTo>
                  <a:lnTo>
                    <a:pt x="484" y="68"/>
                  </a:lnTo>
                  <a:lnTo>
                    <a:pt x="506" y="70"/>
                  </a:lnTo>
                  <a:lnTo>
                    <a:pt x="526" y="73"/>
                  </a:lnTo>
                  <a:lnTo>
                    <a:pt x="543" y="77"/>
                  </a:lnTo>
                  <a:lnTo>
                    <a:pt x="562" y="79"/>
                  </a:lnTo>
                  <a:lnTo>
                    <a:pt x="583" y="77"/>
                  </a:lnTo>
                  <a:lnTo>
                    <a:pt x="583" y="89"/>
                  </a:lnTo>
                  <a:lnTo>
                    <a:pt x="587" y="89"/>
                  </a:lnTo>
                  <a:lnTo>
                    <a:pt x="590" y="89"/>
                  </a:lnTo>
                  <a:lnTo>
                    <a:pt x="592" y="89"/>
                  </a:lnTo>
                  <a:lnTo>
                    <a:pt x="594" y="91"/>
                  </a:lnTo>
                  <a:lnTo>
                    <a:pt x="596" y="92"/>
                  </a:lnTo>
                  <a:lnTo>
                    <a:pt x="592" y="92"/>
                  </a:lnTo>
                  <a:lnTo>
                    <a:pt x="576" y="103"/>
                  </a:lnTo>
                  <a:lnTo>
                    <a:pt x="557" y="115"/>
                  </a:lnTo>
                  <a:lnTo>
                    <a:pt x="534" y="126"/>
                  </a:lnTo>
                  <a:lnTo>
                    <a:pt x="513" y="138"/>
                  </a:lnTo>
                  <a:lnTo>
                    <a:pt x="498" y="148"/>
                  </a:lnTo>
                  <a:lnTo>
                    <a:pt x="487" y="157"/>
                  </a:lnTo>
                  <a:lnTo>
                    <a:pt x="503" y="157"/>
                  </a:lnTo>
                  <a:lnTo>
                    <a:pt x="508" y="154"/>
                  </a:lnTo>
                  <a:lnTo>
                    <a:pt x="513" y="152"/>
                  </a:lnTo>
                  <a:lnTo>
                    <a:pt x="519" y="150"/>
                  </a:lnTo>
                  <a:lnTo>
                    <a:pt x="526" y="150"/>
                  </a:lnTo>
                  <a:lnTo>
                    <a:pt x="526" y="154"/>
                  </a:lnTo>
                  <a:lnTo>
                    <a:pt x="505" y="169"/>
                  </a:lnTo>
                  <a:lnTo>
                    <a:pt x="487" y="185"/>
                  </a:lnTo>
                  <a:lnTo>
                    <a:pt x="472" y="201"/>
                  </a:lnTo>
                  <a:lnTo>
                    <a:pt x="454" y="215"/>
                  </a:lnTo>
                  <a:lnTo>
                    <a:pt x="435" y="227"/>
                  </a:lnTo>
                  <a:lnTo>
                    <a:pt x="410" y="234"/>
                  </a:lnTo>
                  <a:lnTo>
                    <a:pt x="410" y="246"/>
                  </a:lnTo>
                  <a:lnTo>
                    <a:pt x="398" y="248"/>
                  </a:lnTo>
                  <a:lnTo>
                    <a:pt x="384" y="253"/>
                  </a:lnTo>
                  <a:lnTo>
                    <a:pt x="376" y="260"/>
                  </a:lnTo>
                  <a:lnTo>
                    <a:pt x="381" y="264"/>
                  </a:lnTo>
                  <a:lnTo>
                    <a:pt x="384" y="267"/>
                  </a:lnTo>
                  <a:lnTo>
                    <a:pt x="386" y="269"/>
                  </a:lnTo>
                  <a:lnTo>
                    <a:pt x="386" y="272"/>
                  </a:lnTo>
                  <a:lnTo>
                    <a:pt x="386" y="276"/>
                  </a:lnTo>
                  <a:lnTo>
                    <a:pt x="384" y="281"/>
                  </a:lnTo>
                  <a:lnTo>
                    <a:pt x="384" y="288"/>
                  </a:lnTo>
                  <a:lnTo>
                    <a:pt x="346" y="291"/>
                  </a:lnTo>
                  <a:lnTo>
                    <a:pt x="346" y="295"/>
                  </a:lnTo>
                  <a:lnTo>
                    <a:pt x="351" y="297"/>
                  </a:lnTo>
                  <a:lnTo>
                    <a:pt x="353" y="297"/>
                  </a:lnTo>
                  <a:lnTo>
                    <a:pt x="356" y="297"/>
                  </a:lnTo>
                  <a:lnTo>
                    <a:pt x="356" y="297"/>
                  </a:lnTo>
                  <a:lnTo>
                    <a:pt x="358" y="298"/>
                  </a:lnTo>
                  <a:lnTo>
                    <a:pt x="358" y="300"/>
                  </a:lnTo>
                  <a:lnTo>
                    <a:pt x="362" y="304"/>
                  </a:lnTo>
                  <a:lnTo>
                    <a:pt x="356" y="304"/>
                  </a:lnTo>
                  <a:lnTo>
                    <a:pt x="348" y="307"/>
                  </a:lnTo>
                  <a:lnTo>
                    <a:pt x="337" y="311"/>
                  </a:lnTo>
                  <a:lnTo>
                    <a:pt x="327" y="314"/>
                  </a:lnTo>
                  <a:lnTo>
                    <a:pt x="330" y="316"/>
                  </a:lnTo>
                  <a:lnTo>
                    <a:pt x="332" y="316"/>
                  </a:lnTo>
                  <a:lnTo>
                    <a:pt x="334" y="316"/>
                  </a:lnTo>
                  <a:lnTo>
                    <a:pt x="335" y="318"/>
                  </a:lnTo>
                  <a:lnTo>
                    <a:pt x="337" y="318"/>
                  </a:lnTo>
                  <a:lnTo>
                    <a:pt x="335" y="321"/>
                  </a:lnTo>
                  <a:lnTo>
                    <a:pt x="334" y="325"/>
                  </a:lnTo>
                  <a:lnTo>
                    <a:pt x="332" y="326"/>
                  </a:lnTo>
                  <a:lnTo>
                    <a:pt x="334" y="328"/>
                  </a:lnTo>
                  <a:lnTo>
                    <a:pt x="334" y="330"/>
                  </a:lnTo>
                  <a:lnTo>
                    <a:pt x="335" y="333"/>
                  </a:lnTo>
                  <a:lnTo>
                    <a:pt x="337" y="337"/>
                  </a:lnTo>
                  <a:lnTo>
                    <a:pt x="330" y="339"/>
                  </a:lnTo>
                  <a:lnTo>
                    <a:pt x="325" y="339"/>
                  </a:lnTo>
                  <a:lnTo>
                    <a:pt x="320" y="339"/>
                  </a:lnTo>
                  <a:lnTo>
                    <a:pt x="314" y="342"/>
                  </a:lnTo>
                  <a:lnTo>
                    <a:pt x="332" y="342"/>
                  </a:lnTo>
                  <a:lnTo>
                    <a:pt x="346" y="346"/>
                  </a:lnTo>
                  <a:lnTo>
                    <a:pt x="346" y="353"/>
                  </a:lnTo>
                  <a:lnTo>
                    <a:pt x="323" y="353"/>
                  </a:lnTo>
                  <a:lnTo>
                    <a:pt x="321" y="358"/>
                  </a:lnTo>
                  <a:lnTo>
                    <a:pt x="321" y="360"/>
                  </a:lnTo>
                  <a:lnTo>
                    <a:pt x="321" y="361"/>
                  </a:lnTo>
                  <a:lnTo>
                    <a:pt x="320" y="363"/>
                  </a:lnTo>
                  <a:lnTo>
                    <a:pt x="318" y="365"/>
                  </a:lnTo>
                  <a:lnTo>
                    <a:pt x="309" y="368"/>
                  </a:lnTo>
                  <a:lnTo>
                    <a:pt x="297" y="368"/>
                  </a:lnTo>
                  <a:lnTo>
                    <a:pt x="285" y="368"/>
                  </a:lnTo>
                  <a:lnTo>
                    <a:pt x="273" y="361"/>
                  </a:lnTo>
                  <a:lnTo>
                    <a:pt x="257" y="361"/>
                  </a:lnTo>
                  <a:lnTo>
                    <a:pt x="241" y="363"/>
                  </a:lnTo>
                  <a:lnTo>
                    <a:pt x="224" y="365"/>
                  </a:lnTo>
                  <a:lnTo>
                    <a:pt x="208" y="363"/>
                  </a:lnTo>
                  <a:lnTo>
                    <a:pt x="192" y="358"/>
                  </a:lnTo>
                  <a:lnTo>
                    <a:pt x="191" y="356"/>
                  </a:lnTo>
                  <a:lnTo>
                    <a:pt x="191" y="354"/>
                  </a:lnTo>
                  <a:lnTo>
                    <a:pt x="189" y="354"/>
                  </a:lnTo>
                  <a:lnTo>
                    <a:pt x="189" y="353"/>
                  </a:lnTo>
                  <a:lnTo>
                    <a:pt x="189" y="349"/>
                  </a:lnTo>
                  <a:lnTo>
                    <a:pt x="192" y="349"/>
                  </a:lnTo>
                  <a:lnTo>
                    <a:pt x="194" y="346"/>
                  </a:lnTo>
                  <a:lnTo>
                    <a:pt x="198" y="342"/>
                  </a:lnTo>
                  <a:lnTo>
                    <a:pt x="199" y="340"/>
                  </a:lnTo>
                  <a:lnTo>
                    <a:pt x="203" y="339"/>
                  </a:lnTo>
                  <a:lnTo>
                    <a:pt x="205" y="335"/>
                  </a:lnTo>
                  <a:lnTo>
                    <a:pt x="208" y="330"/>
                  </a:lnTo>
                  <a:lnTo>
                    <a:pt x="201" y="328"/>
                  </a:lnTo>
                  <a:lnTo>
                    <a:pt x="196" y="325"/>
                  </a:lnTo>
                  <a:lnTo>
                    <a:pt x="192" y="319"/>
                  </a:lnTo>
                  <a:lnTo>
                    <a:pt x="191" y="314"/>
                  </a:lnTo>
                  <a:lnTo>
                    <a:pt x="189" y="307"/>
                  </a:lnTo>
                  <a:lnTo>
                    <a:pt x="196" y="307"/>
                  </a:lnTo>
                  <a:lnTo>
                    <a:pt x="208" y="304"/>
                  </a:lnTo>
                  <a:lnTo>
                    <a:pt x="222" y="307"/>
                  </a:lnTo>
                  <a:lnTo>
                    <a:pt x="234" y="312"/>
                  </a:lnTo>
                  <a:lnTo>
                    <a:pt x="246" y="318"/>
                  </a:lnTo>
                  <a:lnTo>
                    <a:pt x="246" y="311"/>
                  </a:lnTo>
                  <a:lnTo>
                    <a:pt x="234" y="305"/>
                  </a:lnTo>
                  <a:lnTo>
                    <a:pt x="224" y="300"/>
                  </a:lnTo>
                  <a:lnTo>
                    <a:pt x="215" y="291"/>
                  </a:lnTo>
                  <a:lnTo>
                    <a:pt x="218" y="291"/>
                  </a:lnTo>
                  <a:lnTo>
                    <a:pt x="227" y="278"/>
                  </a:lnTo>
                  <a:lnTo>
                    <a:pt x="238" y="269"/>
                  </a:lnTo>
                  <a:lnTo>
                    <a:pt x="252" y="262"/>
                  </a:lnTo>
                  <a:lnTo>
                    <a:pt x="269" y="257"/>
                  </a:lnTo>
                  <a:lnTo>
                    <a:pt x="269" y="253"/>
                  </a:lnTo>
                  <a:lnTo>
                    <a:pt x="253" y="248"/>
                  </a:lnTo>
                  <a:lnTo>
                    <a:pt x="241" y="239"/>
                  </a:lnTo>
                  <a:lnTo>
                    <a:pt x="231" y="227"/>
                  </a:lnTo>
                  <a:lnTo>
                    <a:pt x="222" y="215"/>
                  </a:lnTo>
                  <a:lnTo>
                    <a:pt x="227" y="213"/>
                  </a:lnTo>
                  <a:lnTo>
                    <a:pt x="231" y="213"/>
                  </a:lnTo>
                  <a:lnTo>
                    <a:pt x="236" y="211"/>
                  </a:lnTo>
                  <a:lnTo>
                    <a:pt x="241" y="211"/>
                  </a:lnTo>
                  <a:lnTo>
                    <a:pt x="248" y="216"/>
                  </a:lnTo>
                  <a:lnTo>
                    <a:pt x="253" y="222"/>
                  </a:lnTo>
                  <a:lnTo>
                    <a:pt x="260" y="227"/>
                  </a:lnTo>
                  <a:lnTo>
                    <a:pt x="260" y="223"/>
                  </a:lnTo>
                  <a:lnTo>
                    <a:pt x="259" y="220"/>
                  </a:lnTo>
                  <a:lnTo>
                    <a:pt x="257" y="220"/>
                  </a:lnTo>
                  <a:lnTo>
                    <a:pt x="257" y="218"/>
                  </a:lnTo>
                  <a:lnTo>
                    <a:pt x="255" y="216"/>
                  </a:lnTo>
                  <a:lnTo>
                    <a:pt x="255" y="215"/>
                  </a:lnTo>
                  <a:lnTo>
                    <a:pt x="253" y="211"/>
                  </a:lnTo>
                  <a:lnTo>
                    <a:pt x="257" y="211"/>
                  </a:lnTo>
                  <a:lnTo>
                    <a:pt x="257" y="208"/>
                  </a:lnTo>
                  <a:lnTo>
                    <a:pt x="273" y="202"/>
                  </a:lnTo>
                  <a:lnTo>
                    <a:pt x="288" y="199"/>
                  </a:lnTo>
                  <a:lnTo>
                    <a:pt x="304" y="197"/>
                  </a:lnTo>
                  <a:lnTo>
                    <a:pt x="323" y="199"/>
                  </a:lnTo>
                  <a:lnTo>
                    <a:pt x="314" y="188"/>
                  </a:lnTo>
                  <a:lnTo>
                    <a:pt x="325" y="185"/>
                  </a:lnTo>
                  <a:lnTo>
                    <a:pt x="337" y="180"/>
                  </a:lnTo>
                  <a:lnTo>
                    <a:pt x="349" y="175"/>
                  </a:lnTo>
                  <a:lnTo>
                    <a:pt x="356" y="169"/>
                  </a:lnTo>
                  <a:lnTo>
                    <a:pt x="362" y="169"/>
                  </a:lnTo>
                  <a:lnTo>
                    <a:pt x="362" y="166"/>
                  </a:lnTo>
                  <a:lnTo>
                    <a:pt x="353" y="166"/>
                  </a:lnTo>
                  <a:lnTo>
                    <a:pt x="349" y="168"/>
                  </a:lnTo>
                  <a:lnTo>
                    <a:pt x="346" y="169"/>
                  </a:lnTo>
                  <a:lnTo>
                    <a:pt x="344" y="169"/>
                  </a:lnTo>
                  <a:lnTo>
                    <a:pt x="342" y="169"/>
                  </a:lnTo>
                  <a:lnTo>
                    <a:pt x="341" y="169"/>
                  </a:lnTo>
                  <a:lnTo>
                    <a:pt x="339" y="168"/>
                  </a:lnTo>
                  <a:lnTo>
                    <a:pt x="337" y="166"/>
                  </a:lnTo>
                  <a:lnTo>
                    <a:pt x="334" y="166"/>
                  </a:lnTo>
                  <a:lnTo>
                    <a:pt x="330" y="169"/>
                  </a:lnTo>
                  <a:lnTo>
                    <a:pt x="325" y="175"/>
                  </a:lnTo>
                  <a:lnTo>
                    <a:pt x="320" y="180"/>
                  </a:lnTo>
                  <a:lnTo>
                    <a:pt x="316" y="185"/>
                  </a:lnTo>
                  <a:lnTo>
                    <a:pt x="311" y="188"/>
                  </a:lnTo>
                  <a:lnTo>
                    <a:pt x="292" y="194"/>
                  </a:lnTo>
                  <a:lnTo>
                    <a:pt x="274" y="194"/>
                  </a:lnTo>
                  <a:lnTo>
                    <a:pt x="257" y="190"/>
                  </a:lnTo>
                  <a:lnTo>
                    <a:pt x="241" y="183"/>
                  </a:lnTo>
                  <a:lnTo>
                    <a:pt x="239" y="183"/>
                  </a:lnTo>
                  <a:lnTo>
                    <a:pt x="236" y="185"/>
                  </a:lnTo>
                  <a:lnTo>
                    <a:pt x="231" y="187"/>
                  </a:lnTo>
                  <a:lnTo>
                    <a:pt x="227" y="188"/>
                  </a:lnTo>
                  <a:lnTo>
                    <a:pt x="224" y="190"/>
                  </a:lnTo>
                  <a:lnTo>
                    <a:pt x="218" y="192"/>
                  </a:lnTo>
                  <a:lnTo>
                    <a:pt x="215" y="183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0" y="180"/>
                  </a:lnTo>
                  <a:lnTo>
                    <a:pt x="222" y="176"/>
                  </a:lnTo>
                  <a:lnTo>
                    <a:pt x="212" y="176"/>
                  </a:lnTo>
                  <a:lnTo>
                    <a:pt x="208" y="178"/>
                  </a:lnTo>
                  <a:lnTo>
                    <a:pt x="203" y="180"/>
                  </a:lnTo>
                  <a:lnTo>
                    <a:pt x="198" y="180"/>
                  </a:lnTo>
                  <a:lnTo>
                    <a:pt x="192" y="180"/>
                  </a:lnTo>
                  <a:lnTo>
                    <a:pt x="189" y="169"/>
                  </a:lnTo>
                  <a:lnTo>
                    <a:pt x="192" y="168"/>
                  </a:lnTo>
                  <a:lnTo>
                    <a:pt x="194" y="168"/>
                  </a:lnTo>
                  <a:lnTo>
                    <a:pt x="196" y="168"/>
                  </a:lnTo>
                  <a:lnTo>
                    <a:pt x="198" y="166"/>
                  </a:lnTo>
                  <a:lnTo>
                    <a:pt x="199" y="166"/>
                  </a:lnTo>
                  <a:lnTo>
                    <a:pt x="177" y="169"/>
                  </a:lnTo>
                  <a:lnTo>
                    <a:pt x="175" y="164"/>
                  </a:lnTo>
                  <a:lnTo>
                    <a:pt x="171" y="161"/>
                  </a:lnTo>
                  <a:lnTo>
                    <a:pt x="170" y="159"/>
                  </a:lnTo>
                  <a:lnTo>
                    <a:pt x="168" y="155"/>
                  </a:lnTo>
                  <a:lnTo>
                    <a:pt x="164" y="150"/>
                  </a:lnTo>
                  <a:lnTo>
                    <a:pt x="170" y="148"/>
                  </a:lnTo>
                  <a:lnTo>
                    <a:pt x="173" y="148"/>
                  </a:lnTo>
                  <a:lnTo>
                    <a:pt x="175" y="148"/>
                  </a:lnTo>
                  <a:lnTo>
                    <a:pt x="177" y="148"/>
                  </a:lnTo>
                  <a:lnTo>
                    <a:pt x="177" y="147"/>
                  </a:lnTo>
                  <a:lnTo>
                    <a:pt x="178" y="145"/>
                  </a:lnTo>
                  <a:lnTo>
                    <a:pt x="180" y="141"/>
                  </a:lnTo>
                  <a:lnTo>
                    <a:pt x="173" y="140"/>
                  </a:lnTo>
                  <a:lnTo>
                    <a:pt x="166" y="138"/>
                  </a:lnTo>
                  <a:lnTo>
                    <a:pt x="163" y="134"/>
                  </a:lnTo>
                  <a:lnTo>
                    <a:pt x="157" y="131"/>
                  </a:lnTo>
                  <a:lnTo>
                    <a:pt x="161" y="131"/>
                  </a:lnTo>
                  <a:lnTo>
                    <a:pt x="161" y="126"/>
                  </a:lnTo>
                  <a:lnTo>
                    <a:pt x="178" y="129"/>
                  </a:lnTo>
                  <a:lnTo>
                    <a:pt x="187" y="127"/>
                  </a:lnTo>
                  <a:lnTo>
                    <a:pt x="194" y="124"/>
                  </a:lnTo>
                  <a:lnTo>
                    <a:pt x="198" y="119"/>
                  </a:lnTo>
                  <a:lnTo>
                    <a:pt x="203" y="112"/>
                  </a:lnTo>
                  <a:lnTo>
                    <a:pt x="212" y="108"/>
                  </a:lnTo>
                  <a:lnTo>
                    <a:pt x="222" y="105"/>
                  </a:lnTo>
                  <a:lnTo>
                    <a:pt x="229" y="108"/>
                  </a:lnTo>
                  <a:lnTo>
                    <a:pt x="238" y="112"/>
                  </a:lnTo>
                  <a:lnTo>
                    <a:pt x="245" y="113"/>
                  </a:lnTo>
                  <a:lnTo>
                    <a:pt x="253" y="112"/>
                  </a:lnTo>
                  <a:lnTo>
                    <a:pt x="250" y="110"/>
                  </a:lnTo>
                  <a:lnTo>
                    <a:pt x="246" y="108"/>
                  </a:lnTo>
                  <a:lnTo>
                    <a:pt x="245" y="108"/>
                  </a:lnTo>
                  <a:lnTo>
                    <a:pt x="245" y="106"/>
                  </a:lnTo>
                  <a:lnTo>
                    <a:pt x="243" y="105"/>
                  </a:lnTo>
                  <a:lnTo>
                    <a:pt x="243" y="101"/>
                  </a:lnTo>
                  <a:lnTo>
                    <a:pt x="241" y="96"/>
                  </a:lnTo>
                  <a:lnTo>
                    <a:pt x="246" y="94"/>
                  </a:lnTo>
                  <a:lnTo>
                    <a:pt x="250" y="92"/>
                  </a:lnTo>
                  <a:lnTo>
                    <a:pt x="253" y="92"/>
                  </a:lnTo>
                  <a:lnTo>
                    <a:pt x="255" y="91"/>
                  </a:lnTo>
                  <a:lnTo>
                    <a:pt x="259" y="89"/>
                  </a:lnTo>
                  <a:lnTo>
                    <a:pt x="266" y="89"/>
                  </a:lnTo>
                  <a:lnTo>
                    <a:pt x="269" y="91"/>
                  </a:lnTo>
                  <a:lnTo>
                    <a:pt x="273" y="94"/>
                  </a:lnTo>
                  <a:lnTo>
                    <a:pt x="276" y="96"/>
                  </a:lnTo>
                  <a:lnTo>
                    <a:pt x="276" y="92"/>
                  </a:lnTo>
                  <a:lnTo>
                    <a:pt x="274" y="91"/>
                  </a:lnTo>
                  <a:lnTo>
                    <a:pt x="274" y="89"/>
                  </a:lnTo>
                  <a:lnTo>
                    <a:pt x="274" y="89"/>
                  </a:lnTo>
                  <a:lnTo>
                    <a:pt x="274" y="87"/>
                  </a:lnTo>
                  <a:lnTo>
                    <a:pt x="273" y="84"/>
                  </a:lnTo>
                  <a:lnTo>
                    <a:pt x="278" y="82"/>
                  </a:lnTo>
                  <a:lnTo>
                    <a:pt x="281" y="80"/>
                  </a:lnTo>
                  <a:lnTo>
                    <a:pt x="287" y="77"/>
                  </a:lnTo>
                  <a:lnTo>
                    <a:pt x="290" y="73"/>
                  </a:lnTo>
                  <a:lnTo>
                    <a:pt x="292" y="73"/>
                  </a:lnTo>
                  <a:lnTo>
                    <a:pt x="299" y="73"/>
                  </a:lnTo>
                  <a:lnTo>
                    <a:pt x="304" y="75"/>
                  </a:lnTo>
                  <a:lnTo>
                    <a:pt x="308" y="79"/>
                  </a:lnTo>
                  <a:lnTo>
                    <a:pt x="314" y="79"/>
                  </a:lnTo>
                  <a:lnTo>
                    <a:pt x="323" y="77"/>
                  </a:lnTo>
                  <a:lnTo>
                    <a:pt x="327" y="65"/>
                  </a:lnTo>
                  <a:lnTo>
                    <a:pt x="332" y="63"/>
                  </a:lnTo>
                  <a:lnTo>
                    <a:pt x="337" y="63"/>
                  </a:lnTo>
                  <a:lnTo>
                    <a:pt x="342" y="63"/>
                  </a:lnTo>
                  <a:lnTo>
                    <a:pt x="346" y="65"/>
                  </a:lnTo>
                  <a:lnTo>
                    <a:pt x="349" y="65"/>
                  </a:lnTo>
                  <a:lnTo>
                    <a:pt x="356" y="54"/>
                  </a:lnTo>
                  <a:lnTo>
                    <a:pt x="367" y="52"/>
                  </a:lnTo>
                  <a:lnTo>
                    <a:pt x="374" y="56"/>
                  </a:lnTo>
                  <a:lnTo>
                    <a:pt x="381" y="59"/>
                  </a:lnTo>
                  <a:lnTo>
                    <a:pt x="388" y="61"/>
                  </a:lnTo>
                  <a:lnTo>
                    <a:pt x="397" y="58"/>
                  </a:lnTo>
                  <a:lnTo>
                    <a:pt x="409" y="51"/>
                  </a:lnTo>
                  <a:lnTo>
                    <a:pt x="421" y="45"/>
                  </a:lnTo>
                  <a:close/>
                  <a:moveTo>
                    <a:pt x="2104" y="42"/>
                  </a:moveTo>
                  <a:lnTo>
                    <a:pt x="2111" y="44"/>
                  </a:lnTo>
                  <a:lnTo>
                    <a:pt x="2118" y="47"/>
                  </a:lnTo>
                  <a:lnTo>
                    <a:pt x="2121" y="51"/>
                  </a:lnTo>
                  <a:lnTo>
                    <a:pt x="2126" y="54"/>
                  </a:lnTo>
                  <a:lnTo>
                    <a:pt x="2132" y="58"/>
                  </a:lnTo>
                  <a:lnTo>
                    <a:pt x="2128" y="68"/>
                  </a:lnTo>
                  <a:lnTo>
                    <a:pt x="2107" y="80"/>
                  </a:lnTo>
                  <a:lnTo>
                    <a:pt x="2091" y="94"/>
                  </a:lnTo>
                  <a:lnTo>
                    <a:pt x="2077" y="112"/>
                  </a:lnTo>
                  <a:lnTo>
                    <a:pt x="2074" y="112"/>
                  </a:lnTo>
                  <a:lnTo>
                    <a:pt x="2074" y="108"/>
                  </a:lnTo>
                  <a:lnTo>
                    <a:pt x="2069" y="105"/>
                  </a:lnTo>
                  <a:lnTo>
                    <a:pt x="2065" y="101"/>
                  </a:lnTo>
                  <a:lnTo>
                    <a:pt x="2063" y="98"/>
                  </a:lnTo>
                  <a:lnTo>
                    <a:pt x="2060" y="94"/>
                  </a:lnTo>
                  <a:lnTo>
                    <a:pt x="2058" y="89"/>
                  </a:lnTo>
                  <a:lnTo>
                    <a:pt x="2062" y="82"/>
                  </a:lnTo>
                  <a:lnTo>
                    <a:pt x="2063" y="77"/>
                  </a:lnTo>
                  <a:lnTo>
                    <a:pt x="2065" y="68"/>
                  </a:lnTo>
                  <a:lnTo>
                    <a:pt x="2039" y="68"/>
                  </a:lnTo>
                  <a:lnTo>
                    <a:pt x="2039" y="61"/>
                  </a:lnTo>
                  <a:lnTo>
                    <a:pt x="2053" y="56"/>
                  </a:lnTo>
                  <a:lnTo>
                    <a:pt x="2067" y="52"/>
                  </a:lnTo>
                  <a:lnTo>
                    <a:pt x="2084" y="49"/>
                  </a:lnTo>
                  <a:lnTo>
                    <a:pt x="2086" y="54"/>
                  </a:lnTo>
                  <a:lnTo>
                    <a:pt x="2088" y="56"/>
                  </a:lnTo>
                  <a:lnTo>
                    <a:pt x="2088" y="58"/>
                  </a:lnTo>
                  <a:lnTo>
                    <a:pt x="2090" y="58"/>
                  </a:lnTo>
                  <a:lnTo>
                    <a:pt x="2090" y="59"/>
                  </a:lnTo>
                  <a:lnTo>
                    <a:pt x="2093" y="61"/>
                  </a:lnTo>
                  <a:lnTo>
                    <a:pt x="2095" y="56"/>
                  </a:lnTo>
                  <a:lnTo>
                    <a:pt x="2097" y="52"/>
                  </a:lnTo>
                  <a:lnTo>
                    <a:pt x="2098" y="49"/>
                  </a:lnTo>
                  <a:lnTo>
                    <a:pt x="2102" y="45"/>
                  </a:lnTo>
                  <a:lnTo>
                    <a:pt x="2104" y="42"/>
                  </a:lnTo>
                  <a:close/>
                  <a:moveTo>
                    <a:pt x="2147" y="23"/>
                  </a:moveTo>
                  <a:lnTo>
                    <a:pt x="2151" y="24"/>
                  </a:lnTo>
                  <a:lnTo>
                    <a:pt x="2152" y="24"/>
                  </a:lnTo>
                  <a:lnTo>
                    <a:pt x="2154" y="26"/>
                  </a:lnTo>
                  <a:lnTo>
                    <a:pt x="2154" y="26"/>
                  </a:lnTo>
                  <a:lnTo>
                    <a:pt x="2156" y="28"/>
                  </a:lnTo>
                  <a:lnTo>
                    <a:pt x="2158" y="31"/>
                  </a:lnTo>
                  <a:lnTo>
                    <a:pt x="2161" y="37"/>
                  </a:lnTo>
                  <a:lnTo>
                    <a:pt x="2165" y="42"/>
                  </a:lnTo>
                  <a:lnTo>
                    <a:pt x="2166" y="49"/>
                  </a:lnTo>
                  <a:lnTo>
                    <a:pt x="2158" y="49"/>
                  </a:lnTo>
                  <a:lnTo>
                    <a:pt x="2158" y="45"/>
                  </a:lnTo>
                  <a:lnTo>
                    <a:pt x="2154" y="42"/>
                  </a:lnTo>
                  <a:lnTo>
                    <a:pt x="2151" y="38"/>
                  </a:lnTo>
                  <a:lnTo>
                    <a:pt x="2149" y="35"/>
                  </a:lnTo>
                  <a:lnTo>
                    <a:pt x="2147" y="30"/>
                  </a:lnTo>
                  <a:lnTo>
                    <a:pt x="2147" y="23"/>
                  </a:lnTo>
                  <a:close/>
                  <a:moveTo>
                    <a:pt x="943" y="19"/>
                  </a:moveTo>
                  <a:lnTo>
                    <a:pt x="967" y="19"/>
                  </a:lnTo>
                  <a:lnTo>
                    <a:pt x="992" y="23"/>
                  </a:lnTo>
                  <a:lnTo>
                    <a:pt x="1014" y="26"/>
                  </a:lnTo>
                  <a:lnTo>
                    <a:pt x="1034" y="31"/>
                  </a:lnTo>
                  <a:lnTo>
                    <a:pt x="1063" y="26"/>
                  </a:lnTo>
                  <a:lnTo>
                    <a:pt x="1067" y="30"/>
                  </a:lnTo>
                  <a:lnTo>
                    <a:pt x="1070" y="31"/>
                  </a:lnTo>
                  <a:lnTo>
                    <a:pt x="1074" y="37"/>
                  </a:lnTo>
                  <a:lnTo>
                    <a:pt x="1076" y="40"/>
                  </a:lnTo>
                  <a:lnTo>
                    <a:pt x="1079" y="42"/>
                  </a:lnTo>
                  <a:lnTo>
                    <a:pt x="1096" y="49"/>
                  </a:lnTo>
                  <a:lnTo>
                    <a:pt x="1116" y="54"/>
                  </a:lnTo>
                  <a:lnTo>
                    <a:pt x="1133" y="58"/>
                  </a:lnTo>
                  <a:lnTo>
                    <a:pt x="1133" y="65"/>
                  </a:lnTo>
                  <a:lnTo>
                    <a:pt x="1105" y="65"/>
                  </a:lnTo>
                  <a:lnTo>
                    <a:pt x="1093" y="59"/>
                  </a:lnTo>
                  <a:lnTo>
                    <a:pt x="1079" y="59"/>
                  </a:lnTo>
                  <a:lnTo>
                    <a:pt x="1063" y="61"/>
                  </a:lnTo>
                  <a:lnTo>
                    <a:pt x="1048" y="65"/>
                  </a:lnTo>
                  <a:lnTo>
                    <a:pt x="1048" y="73"/>
                  </a:lnTo>
                  <a:lnTo>
                    <a:pt x="1067" y="73"/>
                  </a:lnTo>
                  <a:lnTo>
                    <a:pt x="1081" y="70"/>
                  </a:lnTo>
                  <a:lnTo>
                    <a:pt x="1098" y="68"/>
                  </a:lnTo>
                  <a:lnTo>
                    <a:pt x="1119" y="68"/>
                  </a:lnTo>
                  <a:lnTo>
                    <a:pt x="1140" y="68"/>
                  </a:lnTo>
                  <a:lnTo>
                    <a:pt x="1156" y="68"/>
                  </a:lnTo>
                  <a:lnTo>
                    <a:pt x="1170" y="82"/>
                  </a:lnTo>
                  <a:lnTo>
                    <a:pt x="1187" y="92"/>
                  </a:lnTo>
                  <a:lnTo>
                    <a:pt x="1182" y="103"/>
                  </a:lnTo>
                  <a:lnTo>
                    <a:pt x="1172" y="110"/>
                  </a:lnTo>
                  <a:lnTo>
                    <a:pt x="1163" y="115"/>
                  </a:lnTo>
                  <a:lnTo>
                    <a:pt x="1151" y="119"/>
                  </a:lnTo>
                  <a:lnTo>
                    <a:pt x="1133" y="119"/>
                  </a:lnTo>
                  <a:lnTo>
                    <a:pt x="1117" y="124"/>
                  </a:lnTo>
                  <a:lnTo>
                    <a:pt x="1100" y="124"/>
                  </a:lnTo>
                  <a:lnTo>
                    <a:pt x="1081" y="122"/>
                  </a:lnTo>
                  <a:lnTo>
                    <a:pt x="1063" y="120"/>
                  </a:lnTo>
                  <a:lnTo>
                    <a:pt x="1046" y="120"/>
                  </a:lnTo>
                  <a:lnTo>
                    <a:pt x="1032" y="124"/>
                  </a:lnTo>
                  <a:lnTo>
                    <a:pt x="1021" y="134"/>
                  </a:lnTo>
                  <a:lnTo>
                    <a:pt x="1063" y="134"/>
                  </a:lnTo>
                  <a:lnTo>
                    <a:pt x="1076" y="131"/>
                  </a:lnTo>
                  <a:lnTo>
                    <a:pt x="1091" y="129"/>
                  </a:lnTo>
                  <a:lnTo>
                    <a:pt x="1109" y="131"/>
                  </a:lnTo>
                  <a:lnTo>
                    <a:pt x="1121" y="134"/>
                  </a:lnTo>
                  <a:lnTo>
                    <a:pt x="1124" y="147"/>
                  </a:lnTo>
                  <a:lnTo>
                    <a:pt x="1130" y="145"/>
                  </a:lnTo>
                  <a:lnTo>
                    <a:pt x="1138" y="140"/>
                  </a:lnTo>
                  <a:lnTo>
                    <a:pt x="1149" y="136"/>
                  </a:lnTo>
                  <a:lnTo>
                    <a:pt x="1159" y="134"/>
                  </a:lnTo>
                  <a:lnTo>
                    <a:pt x="1161" y="140"/>
                  </a:lnTo>
                  <a:lnTo>
                    <a:pt x="1163" y="143"/>
                  </a:lnTo>
                  <a:lnTo>
                    <a:pt x="1165" y="145"/>
                  </a:lnTo>
                  <a:lnTo>
                    <a:pt x="1168" y="147"/>
                  </a:lnTo>
                  <a:lnTo>
                    <a:pt x="1172" y="150"/>
                  </a:lnTo>
                  <a:lnTo>
                    <a:pt x="1156" y="180"/>
                  </a:lnTo>
                  <a:lnTo>
                    <a:pt x="1163" y="180"/>
                  </a:lnTo>
                  <a:lnTo>
                    <a:pt x="1175" y="173"/>
                  </a:lnTo>
                  <a:lnTo>
                    <a:pt x="1191" y="164"/>
                  </a:lnTo>
                  <a:lnTo>
                    <a:pt x="1210" y="157"/>
                  </a:lnTo>
                  <a:lnTo>
                    <a:pt x="1231" y="150"/>
                  </a:lnTo>
                  <a:lnTo>
                    <a:pt x="1254" y="145"/>
                  </a:lnTo>
                  <a:lnTo>
                    <a:pt x="1274" y="145"/>
                  </a:lnTo>
                  <a:lnTo>
                    <a:pt x="1294" y="147"/>
                  </a:lnTo>
                  <a:lnTo>
                    <a:pt x="1308" y="155"/>
                  </a:lnTo>
                  <a:lnTo>
                    <a:pt x="1316" y="169"/>
                  </a:lnTo>
                  <a:lnTo>
                    <a:pt x="1322" y="169"/>
                  </a:lnTo>
                  <a:lnTo>
                    <a:pt x="1322" y="171"/>
                  </a:lnTo>
                  <a:lnTo>
                    <a:pt x="1322" y="171"/>
                  </a:lnTo>
                  <a:lnTo>
                    <a:pt x="1320" y="173"/>
                  </a:lnTo>
                  <a:lnTo>
                    <a:pt x="1318" y="173"/>
                  </a:lnTo>
                  <a:lnTo>
                    <a:pt x="1318" y="173"/>
                  </a:lnTo>
                  <a:lnTo>
                    <a:pt x="1316" y="173"/>
                  </a:lnTo>
                  <a:lnTo>
                    <a:pt x="1313" y="176"/>
                  </a:lnTo>
                  <a:lnTo>
                    <a:pt x="1308" y="178"/>
                  </a:lnTo>
                  <a:lnTo>
                    <a:pt x="1302" y="180"/>
                  </a:lnTo>
                  <a:lnTo>
                    <a:pt x="1295" y="182"/>
                  </a:lnTo>
                  <a:lnTo>
                    <a:pt x="1290" y="183"/>
                  </a:lnTo>
                  <a:lnTo>
                    <a:pt x="1278" y="202"/>
                  </a:lnTo>
                  <a:lnTo>
                    <a:pt x="1255" y="216"/>
                  </a:lnTo>
                  <a:lnTo>
                    <a:pt x="1229" y="225"/>
                  </a:lnTo>
                  <a:lnTo>
                    <a:pt x="1198" y="230"/>
                  </a:lnTo>
                  <a:lnTo>
                    <a:pt x="1198" y="236"/>
                  </a:lnTo>
                  <a:lnTo>
                    <a:pt x="1198" y="239"/>
                  </a:lnTo>
                  <a:lnTo>
                    <a:pt x="1198" y="241"/>
                  </a:lnTo>
                  <a:lnTo>
                    <a:pt x="1196" y="243"/>
                  </a:lnTo>
                  <a:lnTo>
                    <a:pt x="1198" y="244"/>
                  </a:lnTo>
                  <a:lnTo>
                    <a:pt x="1198" y="246"/>
                  </a:lnTo>
                  <a:lnTo>
                    <a:pt x="1201" y="250"/>
                  </a:lnTo>
                  <a:lnTo>
                    <a:pt x="1206" y="253"/>
                  </a:lnTo>
                  <a:lnTo>
                    <a:pt x="1210" y="255"/>
                  </a:lnTo>
                  <a:lnTo>
                    <a:pt x="1213" y="258"/>
                  </a:lnTo>
                  <a:lnTo>
                    <a:pt x="1217" y="260"/>
                  </a:lnTo>
                  <a:lnTo>
                    <a:pt x="1220" y="265"/>
                  </a:lnTo>
                  <a:lnTo>
                    <a:pt x="1217" y="272"/>
                  </a:lnTo>
                  <a:lnTo>
                    <a:pt x="1213" y="288"/>
                  </a:lnTo>
                  <a:lnTo>
                    <a:pt x="1210" y="307"/>
                  </a:lnTo>
                  <a:lnTo>
                    <a:pt x="1206" y="326"/>
                  </a:lnTo>
                  <a:lnTo>
                    <a:pt x="1206" y="342"/>
                  </a:lnTo>
                  <a:lnTo>
                    <a:pt x="1210" y="340"/>
                  </a:lnTo>
                  <a:lnTo>
                    <a:pt x="1213" y="340"/>
                  </a:lnTo>
                  <a:lnTo>
                    <a:pt x="1215" y="340"/>
                  </a:lnTo>
                  <a:lnTo>
                    <a:pt x="1219" y="340"/>
                  </a:lnTo>
                  <a:lnTo>
                    <a:pt x="1220" y="340"/>
                  </a:lnTo>
                  <a:lnTo>
                    <a:pt x="1226" y="342"/>
                  </a:lnTo>
                  <a:lnTo>
                    <a:pt x="1224" y="347"/>
                  </a:lnTo>
                  <a:lnTo>
                    <a:pt x="1224" y="349"/>
                  </a:lnTo>
                  <a:lnTo>
                    <a:pt x="1224" y="353"/>
                  </a:lnTo>
                  <a:lnTo>
                    <a:pt x="1224" y="354"/>
                  </a:lnTo>
                  <a:lnTo>
                    <a:pt x="1224" y="358"/>
                  </a:lnTo>
                  <a:lnTo>
                    <a:pt x="1226" y="365"/>
                  </a:lnTo>
                  <a:lnTo>
                    <a:pt x="1220" y="365"/>
                  </a:lnTo>
                  <a:lnTo>
                    <a:pt x="1220" y="368"/>
                  </a:lnTo>
                  <a:lnTo>
                    <a:pt x="1217" y="367"/>
                  </a:lnTo>
                  <a:lnTo>
                    <a:pt x="1213" y="363"/>
                  </a:lnTo>
                  <a:lnTo>
                    <a:pt x="1212" y="361"/>
                  </a:lnTo>
                  <a:lnTo>
                    <a:pt x="1208" y="360"/>
                  </a:lnTo>
                  <a:lnTo>
                    <a:pt x="1205" y="358"/>
                  </a:lnTo>
                  <a:lnTo>
                    <a:pt x="1198" y="358"/>
                  </a:lnTo>
                  <a:lnTo>
                    <a:pt x="1194" y="360"/>
                  </a:lnTo>
                  <a:lnTo>
                    <a:pt x="1191" y="361"/>
                  </a:lnTo>
                  <a:lnTo>
                    <a:pt x="1187" y="363"/>
                  </a:lnTo>
                  <a:lnTo>
                    <a:pt x="1185" y="365"/>
                  </a:lnTo>
                  <a:lnTo>
                    <a:pt x="1182" y="367"/>
                  </a:lnTo>
                  <a:lnTo>
                    <a:pt x="1180" y="370"/>
                  </a:lnTo>
                  <a:lnTo>
                    <a:pt x="1178" y="377"/>
                  </a:lnTo>
                  <a:lnTo>
                    <a:pt x="1201" y="384"/>
                  </a:lnTo>
                  <a:lnTo>
                    <a:pt x="1206" y="415"/>
                  </a:lnTo>
                  <a:lnTo>
                    <a:pt x="1201" y="415"/>
                  </a:lnTo>
                  <a:lnTo>
                    <a:pt x="1198" y="415"/>
                  </a:lnTo>
                  <a:lnTo>
                    <a:pt x="1194" y="417"/>
                  </a:lnTo>
                  <a:lnTo>
                    <a:pt x="1191" y="419"/>
                  </a:lnTo>
                  <a:lnTo>
                    <a:pt x="1191" y="426"/>
                  </a:lnTo>
                  <a:lnTo>
                    <a:pt x="1199" y="431"/>
                  </a:lnTo>
                  <a:lnTo>
                    <a:pt x="1205" y="438"/>
                  </a:lnTo>
                  <a:lnTo>
                    <a:pt x="1208" y="447"/>
                  </a:lnTo>
                  <a:lnTo>
                    <a:pt x="1210" y="461"/>
                  </a:lnTo>
                  <a:lnTo>
                    <a:pt x="1201" y="461"/>
                  </a:lnTo>
                  <a:lnTo>
                    <a:pt x="1199" y="461"/>
                  </a:lnTo>
                  <a:lnTo>
                    <a:pt x="1194" y="459"/>
                  </a:lnTo>
                  <a:lnTo>
                    <a:pt x="1191" y="461"/>
                  </a:lnTo>
                  <a:lnTo>
                    <a:pt x="1185" y="461"/>
                  </a:lnTo>
                  <a:lnTo>
                    <a:pt x="1182" y="464"/>
                  </a:lnTo>
                  <a:lnTo>
                    <a:pt x="1178" y="468"/>
                  </a:lnTo>
                  <a:lnTo>
                    <a:pt x="1184" y="471"/>
                  </a:lnTo>
                  <a:lnTo>
                    <a:pt x="1187" y="473"/>
                  </a:lnTo>
                  <a:lnTo>
                    <a:pt x="1189" y="475"/>
                  </a:lnTo>
                  <a:lnTo>
                    <a:pt x="1191" y="476"/>
                  </a:lnTo>
                  <a:lnTo>
                    <a:pt x="1192" y="482"/>
                  </a:lnTo>
                  <a:lnTo>
                    <a:pt x="1194" y="487"/>
                  </a:lnTo>
                  <a:lnTo>
                    <a:pt x="1192" y="489"/>
                  </a:lnTo>
                  <a:lnTo>
                    <a:pt x="1192" y="490"/>
                  </a:lnTo>
                  <a:lnTo>
                    <a:pt x="1192" y="490"/>
                  </a:lnTo>
                  <a:lnTo>
                    <a:pt x="1191" y="492"/>
                  </a:lnTo>
                  <a:lnTo>
                    <a:pt x="1191" y="496"/>
                  </a:lnTo>
                  <a:lnTo>
                    <a:pt x="1177" y="496"/>
                  </a:lnTo>
                  <a:lnTo>
                    <a:pt x="1163" y="499"/>
                  </a:lnTo>
                  <a:lnTo>
                    <a:pt x="1152" y="503"/>
                  </a:lnTo>
                  <a:lnTo>
                    <a:pt x="1156" y="503"/>
                  </a:lnTo>
                  <a:lnTo>
                    <a:pt x="1161" y="506"/>
                  </a:lnTo>
                  <a:lnTo>
                    <a:pt x="1165" y="508"/>
                  </a:lnTo>
                  <a:lnTo>
                    <a:pt x="1168" y="508"/>
                  </a:lnTo>
                  <a:lnTo>
                    <a:pt x="1172" y="510"/>
                  </a:lnTo>
                  <a:lnTo>
                    <a:pt x="1175" y="513"/>
                  </a:lnTo>
                  <a:lnTo>
                    <a:pt x="1178" y="518"/>
                  </a:lnTo>
                  <a:lnTo>
                    <a:pt x="1172" y="527"/>
                  </a:lnTo>
                  <a:lnTo>
                    <a:pt x="1168" y="538"/>
                  </a:lnTo>
                  <a:lnTo>
                    <a:pt x="1163" y="550"/>
                  </a:lnTo>
                  <a:lnTo>
                    <a:pt x="1161" y="545"/>
                  </a:lnTo>
                  <a:lnTo>
                    <a:pt x="1158" y="541"/>
                  </a:lnTo>
                  <a:lnTo>
                    <a:pt x="1156" y="539"/>
                  </a:lnTo>
                  <a:lnTo>
                    <a:pt x="1152" y="539"/>
                  </a:lnTo>
                  <a:lnTo>
                    <a:pt x="1147" y="538"/>
                  </a:lnTo>
                  <a:lnTo>
                    <a:pt x="1140" y="538"/>
                  </a:lnTo>
                  <a:lnTo>
                    <a:pt x="1140" y="541"/>
                  </a:lnTo>
                  <a:lnTo>
                    <a:pt x="1144" y="541"/>
                  </a:lnTo>
                  <a:lnTo>
                    <a:pt x="1156" y="553"/>
                  </a:lnTo>
                  <a:lnTo>
                    <a:pt x="1166" y="567"/>
                  </a:lnTo>
                  <a:lnTo>
                    <a:pt x="1172" y="585"/>
                  </a:lnTo>
                  <a:lnTo>
                    <a:pt x="1175" y="606"/>
                  </a:lnTo>
                  <a:lnTo>
                    <a:pt x="1172" y="606"/>
                  </a:lnTo>
                  <a:lnTo>
                    <a:pt x="1172" y="611"/>
                  </a:lnTo>
                  <a:lnTo>
                    <a:pt x="1144" y="614"/>
                  </a:lnTo>
                  <a:lnTo>
                    <a:pt x="1144" y="595"/>
                  </a:lnTo>
                  <a:lnTo>
                    <a:pt x="1140" y="592"/>
                  </a:lnTo>
                  <a:lnTo>
                    <a:pt x="1137" y="590"/>
                  </a:lnTo>
                  <a:lnTo>
                    <a:pt x="1135" y="588"/>
                  </a:lnTo>
                  <a:lnTo>
                    <a:pt x="1130" y="585"/>
                  </a:lnTo>
                  <a:lnTo>
                    <a:pt x="1124" y="583"/>
                  </a:lnTo>
                  <a:lnTo>
                    <a:pt x="1116" y="588"/>
                  </a:lnTo>
                  <a:lnTo>
                    <a:pt x="1105" y="592"/>
                  </a:lnTo>
                  <a:lnTo>
                    <a:pt x="1093" y="593"/>
                  </a:lnTo>
                  <a:lnTo>
                    <a:pt x="1082" y="597"/>
                  </a:lnTo>
                  <a:lnTo>
                    <a:pt x="1076" y="602"/>
                  </a:lnTo>
                  <a:lnTo>
                    <a:pt x="1082" y="602"/>
                  </a:lnTo>
                  <a:lnTo>
                    <a:pt x="1091" y="602"/>
                  </a:lnTo>
                  <a:lnTo>
                    <a:pt x="1105" y="600"/>
                  </a:lnTo>
                  <a:lnTo>
                    <a:pt x="1121" y="599"/>
                  </a:lnTo>
                  <a:lnTo>
                    <a:pt x="1121" y="606"/>
                  </a:lnTo>
                  <a:lnTo>
                    <a:pt x="1086" y="618"/>
                  </a:lnTo>
                  <a:lnTo>
                    <a:pt x="1086" y="621"/>
                  </a:lnTo>
                  <a:lnTo>
                    <a:pt x="1095" y="621"/>
                  </a:lnTo>
                  <a:lnTo>
                    <a:pt x="1100" y="620"/>
                  </a:lnTo>
                  <a:lnTo>
                    <a:pt x="1107" y="618"/>
                  </a:lnTo>
                  <a:lnTo>
                    <a:pt x="1114" y="616"/>
                  </a:lnTo>
                  <a:lnTo>
                    <a:pt x="1121" y="614"/>
                  </a:lnTo>
                  <a:lnTo>
                    <a:pt x="1123" y="623"/>
                  </a:lnTo>
                  <a:lnTo>
                    <a:pt x="1130" y="627"/>
                  </a:lnTo>
                  <a:lnTo>
                    <a:pt x="1137" y="628"/>
                  </a:lnTo>
                  <a:lnTo>
                    <a:pt x="1149" y="627"/>
                  </a:lnTo>
                  <a:lnTo>
                    <a:pt x="1163" y="627"/>
                  </a:lnTo>
                  <a:lnTo>
                    <a:pt x="1163" y="630"/>
                  </a:lnTo>
                  <a:lnTo>
                    <a:pt x="1159" y="630"/>
                  </a:lnTo>
                  <a:lnTo>
                    <a:pt x="1140" y="648"/>
                  </a:lnTo>
                  <a:lnTo>
                    <a:pt x="1119" y="665"/>
                  </a:lnTo>
                  <a:lnTo>
                    <a:pt x="1098" y="679"/>
                  </a:lnTo>
                  <a:lnTo>
                    <a:pt x="1074" y="691"/>
                  </a:lnTo>
                  <a:lnTo>
                    <a:pt x="1048" y="696"/>
                  </a:lnTo>
                  <a:lnTo>
                    <a:pt x="1018" y="695"/>
                  </a:lnTo>
                  <a:lnTo>
                    <a:pt x="1018" y="700"/>
                  </a:lnTo>
                  <a:lnTo>
                    <a:pt x="1018" y="705"/>
                  </a:lnTo>
                  <a:lnTo>
                    <a:pt x="1016" y="709"/>
                  </a:lnTo>
                  <a:lnTo>
                    <a:pt x="1014" y="710"/>
                  </a:lnTo>
                  <a:lnTo>
                    <a:pt x="1013" y="710"/>
                  </a:lnTo>
                  <a:lnTo>
                    <a:pt x="1011" y="712"/>
                  </a:lnTo>
                  <a:lnTo>
                    <a:pt x="1007" y="714"/>
                  </a:lnTo>
                  <a:lnTo>
                    <a:pt x="1004" y="716"/>
                  </a:lnTo>
                  <a:lnTo>
                    <a:pt x="1002" y="717"/>
                  </a:lnTo>
                  <a:lnTo>
                    <a:pt x="999" y="721"/>
                  </a:lnTo>
                  <a:lnTo>
                    <a:pt x="995" y="731"/>
                  </a:lnTo>
                  <a:lnTo>
                    <a:pt x="993" y="744"/>
                  </a:lnTo>
                  <a:lnTo>
                    <a:pt x="990" y="752"/>
                  </a:lnTo>
                  <a:lnTo>
                    <a:pt x="981" y="761"/>
                  </a:lnTo>
                  <a:lnTo>
                    <a:pt x="966" y="771"/>
                  </a:lnTo>
                  <a:lnTo>
                    <a:pt x="946" y="780"/>
                  </a:lnTo>
                  <a:lnTo>
                    <a:pt x="929" y="787"/>
                  </a:lnTo>
                  <a:lnTo>
                    <a:pt x="913" y="791"/>
                  </a:lnTo>
                  <a:lnTo>
                    <a:pt x="913" y="787"/>
                  </a:lnTo>
                  <a:lnTo>
                    <a:pt x="913" y="784"/>
                  </a:lnTo>
                  <a:lnTo>
                    <a:pt x="911" y="784"/>
                  </a:lnTo>
                  <a:lnTo>
                    <a:pt x="911" y="782"/>
                  </a:lnTo>
                  <a:lnTo>
                    <a:pt x="910" y="780"/>
                  </a:lnTo>
                  <a:lnTo>
                    <a:pt x="908" y="794"/>
                  </a:lnTo>
                  <a:lnTo>
                    <a:pt x="903" y="806"/>
                  </a:lnTo>
                  <a:lnTo>
                    <a:pt x="899" y="817"/>
                  </a:lnTo>
                  <a:lnTo>
                    <a:pt x="894" y="827"/>
                  </a:lnTo>
                  <a:lnTo>
                    <a:pt x="890" y="841"/>
                  </a:lnTo>
                  <a:lnTo>
                    <a:pt x="894" y="843"/>
                  </a:lnTo>
                  <a:lnTo>
                    <a:pt x="894" y="845"/>
                  </a:lnTo>
                  <a:lnTo>
                    <a:pt x="896" y="845"/>
                  </a:lnTo>
                  <a:lnTo>
                    <a:pt x="896" y="845"/>
                  </a:lnTo>
                  <a:lnTo>
                    <a:pt x="896" y="847"/>
                  </a:lnTo>
                  <a:lnTo>
                    <a:pt x="894" y="848"/>
                  </a:lnTo>
                  <a:lnTo>
                    <a:pt x="890" y="852"/>
                  </a:lnTo>
                  <a:lnTo>
                    <a:pt x="887" y="854"/>
                  </a:lnTo>
                  <a:lnTo>
                    <a:pt x="884" y="857"/>
                  </a:lnTo>
                  <a:lnTo>
                    <a:pt x="880" y="859"/>
                  </a:lnTo>
                  <a:lnTo>
                    <a:pt x="878" y="862"/>
                  </a:lnTo>
                  <a:lnTo>
                    <a:pt x="875" y="867"/>
                  </a:lnTo>
                  <a:lnTo>
                    <a:pt x="868" y="887"/>
                  </a:lnTo>
                  <a:lnTo>
                    <a:pt x="863" y="908"/>
                  </a:lnTo>
                  <a:lnTo>
                    <a:pt x="861" y="932"/>
                  </a:lnTo>
                  <a:lnTo>
                    <a:pt x="857" y="955"/>
                  </a:lnTo>
                  <a:lnTo>
                    <a:pt x="852" y="976"/>
                  </a:lnTo>
                  <a:lnTo>
                    <a:pt x="849" y="974"/>
                  </a:lnTo>
                  <a:lnTo>
                    <a:pt x="849" y="974"/>
                  </a:lnTo>
                  <a:lnTo>
                    <a:pt x="847" y="974"/>
                  </a:lnTo>
                  <a:lnTo>
                    <a:pt x="847" y="972"/>
                  </a:lnTo>
                  <a:lnTo>
                    <a:pt x="845" y="972"/>
                  </a:lnTo>
                  <a:lnTo>
                    <a:pt x="840" y="969"/>
                  </a:lnTo>
                  <a:lnTo>
                    <a:pt x="831" y="962"/>
                  </a:lnTo>
                  <a:lnTo>
                    <a:pt x="817" y="953"/>
                  </a:lnTo>
                  <a:lnTo>
                    <a:pt x="801" y="944"/>
                  </a:lnTo>
                  <a:lnTo>
                    <a:pt x="786" y="934"/>
                  </a:lnTo>
                  <a:lnTo>
                    <a:pt x="774" y="925"/>
                  </a:lnTo>
                  <a:lnTo>
                    <a:pt x="763" y="920"/>
                  </a:lnTo>
                  <a:lnTo>
                    <a:pt x="760" y="918"/>
                  </a:lnTo>
                  <a:lnTo>
                    <a:pt x="756" y="880"/>
                  </a:lnTo>
                  <a:lnTo>
                    <a:pt x="754" y="876"/>
                  </a:lnTo>
                  <a:lnTo>
                    <a:pt x="749" y="873"/>
                  </a:lnTo>
                  <a:lnTo>
                    <a:pt x="746" y="871"/>
                  </a:lnTo>
                  <a:lnTo>
                    <a:pt x="740" y="867"/>
                  </a:lnTo>
                  <a:lnTo>
                    <a:pt x="737" y="864"/>
                  </a:lnTo>
                  <a:lnTo>
                    <a:pt x="740" y="862"/>
                  </a:lnTo>
                  <a:lnTo>
                    <a:pt x="740" y="860"/>
                  </a:lnTo>
                  <a:lnTo>
                    <a:pt x="742" y="859"/>
                  </a:lnTo>
                  <a:lnTo>
                    <a:pt x="742" y="859"/>
                  </a:lnTo>
                  <a:lnTo>
                    <a:pt x="744" y="855"/>
                  </a:lnTo>
                  <a:lnTo>
                    <a:pt x="746" y="852"/>
                  </a:lnTo>
                  <a:lnTo>
                    <a:pt x="737" y="852"/>
                  </a:lnTo>
                  <a:lnTo>
                    <a:pt x="732" y="852"/>
                  </a:lnTo>
                  <a:lnTo>
                    <a:pt x="728" y="852"/>
                  </a:lnTo>
                  <a:lnTo>
                    <a:pt x="726" y="850"/>
                  </a:lnTo>
                  <a:lnTo>
                    <a:pt x="725" y="847"/>
                  </a:lnTo>
                  <a:lnTo>
                    <a:pt x="721" y="841"/>
                  </a:lnTo>
                  <a:lnTo>
                    <a:pt x="719" y="838"/>
                  </a:lnTo>
                  <a:lnTo>
                    <a:pt x="719" y="834"/>
                  </a:lnTo>
                  <a:lnTo>
                    <a:pt x="719" y="833"/>
                  </a:lnTo>
                  <a:lnTo>
                    <a:pt x="719" y="829"/>
                  </a:lnTo>
                  <a:lnTo>
                    <a:pt x="721" y="826"/>
                  </a:lnTo>
                  <a:lnTo>
                    <a:pt x="721" y="822"/>
                  </a:lnTo>
                  <a:lnTo>
                    <a:pt x="711" y="822"/>
                  </a:lnTo>
                  <a:lnTo>
                    <a:pt x="711" y="817"/>
                  </a:lnTo>
                  <a:lnTo>
                    <a:pt x="712" y="812"/>
                  </a:lnTo>
                  <a:lnTo>
                    <a:pt x="714" y="810"/>
                  </a:lnTo>
                  <a:lnTo>
                    <a:pt x="714" y="806"/>
                  </a:lnTo>
                  <a:lnTo>
                    <a:pt x="716" y="803"/>
                  </a:lnTo>
                  <a:lnTo>
                    <a:pt x="718" y="798"/>
                  </a:lnTo>
                  <a:lnTo>
                    <a:pt x="712" y="798"/>
                  </a:lnTo>
                  <a:lnTo>
                    <a:pt x="707" y="798"/>
                  </a:lnTo>
                  <a:lnTo>
                    <a:pt x="704" y="796"/>
                  </a:lnTo>
                  <a:lnTo>
                    <a:pt x="698" y="794"/>
                  </a:lnTo>
                  <a:lnTo>
                    <a:pt x="697" y="768"/>
                  </a:lnTo>
                  <a:lnTo>
                    <a:pt x="695" y="744"/>
                  </a:lnTo>
                  <a:lnTo>
                    <a:pt x="695" y="721"/>
                  </a:lnTo>
                  <a:lnTo>
                    <a:pt x="702" y="698"/>
                  </a:lnTo>
                  <a:lnTo>
                    <a:pt x="709" y="688"/>
                  </a:lnTo>
                  <a:lnTo>
                    <a:pt x="718" y="681"/>
                  </a:lnTo>
                  <a:lnTo>
                    <a:pt x="725" y="675"/>
                  </a:lnTo>
                  <a:lnTo>
                    <a:pt x="730" y="667"/>
                  </a:lnTo>
                  <a:lnTo>
                    <a:pt x="735" y="656"/>
                  </a:lnTo>
                  <a:lnTo>
                    <a:pt x="737" y="637"/>
                  </a:lnTo>
                  <a:lnTo>
                    <a:pt x="733" y="637"/>
                  </a:lnTo>
                  <a:lnTo>
                    <a:pt x="730" y="641"/>
                  </a:lnTo>
                  <a:lnTo>
                    <a:pt x="726" y="642"/>
                  </a:lnTo>
                  <a:lnTo>
                    <a:pt x="725" y="642"/>
                  </a:lnTo>
                  <a:lnTo>
                    <a:pt x="721" y="642"/>
                  </a:lnTo>
                  <a:lnTo>
                    <a:pt x="718" y="641"/>
                  </a:lnTo>
                  <a:lnTo>
                    <a:pt x="704" y="637"/>
                  </a:lnTo>
                  <a:lnTo>
                    <a:pt x="693" y="630"/>
                  </a:lnTo>
                  <a:lnTo>
                    <a:pt x="686" y="620"/>
                  </a:lnTo>
                  <a:lnTo>
                    <a:pt x="683" y="602"/>
                  </a:lnTo>
                  <a:lnTo>
                    <a:pt x="688" y="602"/>
                  </a:lnTo>
                  <a:lnTo>
                    <a:pt x="688" y="599"/>
                  </a:lnTo>
                  <a:lnTo>
                    <a:pt x="697" y="604"/>
                  </a:lnTo>
                  <a:lnTo>
                    <a:pt x="707" y="611"/>
                  </a:lnTo>
                  <a:lnTo>
                    <a:pt x="716" y="614"/>
                  </a:lnTo>
                  <a:lnTo>
                    <a:pt x="726" y="614"/>
                  </a:lnTo>
                  <a:lnTo>
                    <a:pt x="726" y="613"/>
                  </a:lnTo>
                  <a:lnTo>
                    <a:pt x="728" y="611"/>
                  </a:lnTo>
                  <a:lnTo>
                    <a:pt x="728" y="611"/>
                  </a:lnTo>
                  <a:lnTo>
                    <a:pt x="728" y="609"/>
                  </a:lnTo>
                  <a:lnTo>
                    <a:pt x="730" y="606"/>
                  </a:lnTo>
                  <a:lnTo>
                    <a:pt x="711" y="592"/>
                  </a:lnTo>
                  <a:lnTo>
                    <a:pt x="695" y="572"/>
                  </a:lnTo>
                  <a:lnTo>
                    <a:pt x="690" y="574"/>
                  </a:lnTo>
                  <a:lnTo>
                    <a:pt x="686" y="576"/>
                  </a:lnTo>
                  <a:lnTo>
                    <a:pt x="681" y="578"/>
                  </a:lnTo>
                  <a:lnTo>
                    <a:pt x="676" y="579"/>
                  </a:lnTo>
                  <a:lnTo>
                    <a:pt x="672" y="576"/>
                  </a:lnTo>
                  <a:lnTo>
                    <a:pt x="671" y="574"/>
                  </a:lnTo>
                  <a:lnTo>
                    <a:pt x="669" y="571"/>
                  </a:lnTo>
                  <a:lnTo>
                    <a:pt x="667" y="569"/>
                  </a:lnTo>
                  <a:lnTo>
                    <a:pt x="664" y="564"/>
                  </a:lnTo>
                  <a:lnTo>
                    <a:pt x="674" y="553"/>
                  </a:lnTo>
                  <a:lnTo>
                    <a:pt x="676" y="538"/>
                  </a:lnTo>
                  <a:lnTo>
                    <a:pt x="674" y="518"/>
                  </a:lnTo>
                  <a:lnTo>
                    <a:pt x="669" y="497"/>
                  </a:lnTo>
                  <a:lnTo>
                    <a:pt x="660" y="475"/>
                  </a:lnTo>
                  <a:lnTo>
                    <a:pt x="650" y="454"/>
                  </a:lnTo>
                  <a:lnTo>
                    <a:pt x="637" y="435"/>
                  </a:lnTo>
                  <a:lnTo>
                    <a:pt x="627" y="417"/>
                  </a:lnTo>
                  <a:lnTo>
                    <a:pt x="618" y="403"/>
                  </a:lnTo>
                  <a:lnTo>
                    <a:pt x="597" y="389"/>
                  </a:lnTo>
                  <a:lnTo>
                    <a:pt x="573" y="384"/>
                  </a:lnTo>
                  <a:lnTo>
                    <a:pt x="548" y="384"/>
                  </a:lnTo>
                  <a:lnTo>
                    <a:pt x="520" y="384"/>
                  </a:lnTo>
                  <a:lnTo>
                    <a:pt x="493" y="386"/>
                  </a:lnTo>
                  <a:lnTo>
                    <a:pt x="465" y="384"/>
                  </a:lnTo>
                  <a:lnTo>
                    <a:pt x="465" y="379"/>
                  </a:lnTo>
                  <a:lnTo>
                    <a:pt x="465" y="375"/>
                  </a:lnTo>
                  <a:lnTo>
                    <a:pt x="466" y="374"/>
                  </a:lnTo>
                  <a:lnTo>
                    <a:pt x="466" y="372"/>
                  </a:lnTo>
                  <a:lnTo>
                    <a:pt x="466" y="370"/>
                  </a:lnTo>
                  <a:lnTo>
                    <a:pt x="465" y="368"/>
                  </a:lnTo>
                  <a:lnTo>
                    <a:pt x="454" y="363"/>
                  </a:lnTo>
                  <a:lnTo>
                    <a:pt x="444" y="360"/>
                  </a:lnTo>
                  <a:lnTo>
                    <a:pt x="433" y="353"/>
                  </a:lnTo>
                  <a:lnTo>
                    <a:pt x="442" y="353"/>
                  </a:lnTo>
                  <a:lnTo>
                    <a:pt x="452" y="349"/>
                  </a:lnTo>
                  <a:lnTo>
                    <a:pt x="466" y="346"/>
                  </a:lnTo>
                  <a:lnTo>
                    <a:pt x="482" y="344"/>
                  </a:lnTo>
                  <a:lnTo>
                    <a:pt x="494" y="340"/>
                  </a:lnTo>
                  <a:lnTo>
                    <a:pt x="503" y="333"/>
                  </a:lnTo>
                  <a:lnTo>
                    <a:pt x="461" y="333"/>
                  </a:lnTo>
                  <a:lnTo>
                    <a:pt x="451" y="330"/>
                  </a:lnTo>
                  <a:lnTo>
                    <a:pt x="442" y="330"/>
                  </a:lnTo>
                  <a:lnTo>
                    <a:pt x="431" y="328"/>
                  </a:lnTo>
                  <a:lnTo>
                    <a:pt x="423" y="326"/>
                  </a:lnTo>
                  <a:lnTo>
                    <a:pt x="414" y="323"/>
                  </a:lnTo>
                  <a:lnTo>
                    <a:pt x="409" y="314"/>
                  </a:lnTo>
                  <a:lnTo>
                    <a:pt x="407" y="300"/>
                  </a:lnTo>
                  <a:lnTo>
                    <a:pt x="428" y="297"/>
                  </a:lnTo>
                  <a:lnTo>
                    <a:pt x="447" y="290"/>
                  </a:lnTo>
                  <a:lnTo>
                    <a:pt x="463" y="283"/>
                  </a:lnTo>
                  <a:lnTo>
                    <a:pt x="480" y="276"/>
                  </a:lnTo>
                  <a:lnTo>
                    <a:pt x="515" y="276"/>
                  </a:lnTo>
                  <a:lnTo>
                    <a:pt x="529" y="230"/>
                  </a:lnTo>
                  <a:lnTo>
                    <a:pt x="496" y="230"/>
                  </a:lnTo>
                  <a:lnTo>
                    <a:pt x="487" y="218"/>
                  </a:lnTo>
                  <a:lnTo>
                    <a:pt x="498" y="211"/>
                  </a:lnTo>
                  <a:lnTo>
                    <a:pt x="506" y="204"/>
                  </a:lnTo>
                  <a:lnTo>
                    <a:pt x="517" y="199"/>
                  </a:lnTo>
                  <a:lnTo>
                    <a:pt x="529" y="195"/>
                  </a:lnTo>
                  <a:lnTo>
                    <a:pt x="529" y="183"/>
                  </a:lnTo>
                  <a:lnTo>
                    <a:pt x="543" y="176"/>
                  </a:lnTo>
                  <a:lnTo>
                    <a:pt x="550" y="168"/>
                  </a:lnTo>
                  <a:lnTo>
                    <a:pt x="557" y="157"/>
                  </a:lnTo>
                  <a:lnTo>
                    <a:pt x="568" y="150"/>
                  </a:lnTo>
                  <a:lnTo>
                    <a:pt x="580" y="145"/>
                  </a:lnTo>
                  <a:lnTo>
                    <a:pt x="590" y="145"/>
                  </a:lnTo>
                  <a:lnTo>
                    <a:pt x="599" y="148"/>
                  </a:lnTo>
                  <a:lnTo>
                    <a:pt x="611" y="147"/>
                  </a:lnTo>
                  <a:lnTo>
                    <a:pt x="602" y="143"/>
                  </a:lnTo>
                  <a:lnTo>
                    <a:pt x="597" y="141"/>
                  </a:lnTo>
                  <a:lnTo>
                    <a:pt x="592" y="140"/>
                  </a:lnTo>
                  <a:lnTo>
                    <a:pt x="587" y="134"/>
                  </a:lnTo>
                  <a:lnTo>
                    <a:pt x="604" y="131"/>
                  </a:lnTo>
                  <a:lnTo>
                    <a:pt x="620" y="126"/>
                  </a:lnTo>
                  <a:lnTo>
                    <a:pt x="634" y="122"/>
                  </a:lnTo>
                  <a:lnTo>
                    <a:pt x="650" y="119"/>
                  </a:lnTo>
                  <a:lnTo>
                    <a:pt x="651" y="126"/>
                  </a:lnTo>
                  <a:lnTo>
                    <a:pt x="653" y="129"/>
                  </a:lnTo>
                  <a:lnTo>
                    <a:pt x="655" y="134"/>
                  </a:lnTo>
                  <a:lnTo>
                    <a:pt x="657" y="138"/>
                  </a:lnTo>
                  <a:lnTo>
                    <a:pt x="662" y="140"/>
                  </a:lnTo>
                  <a:lnTo>
                    <a:pt x="669" y="141"/>
                  </a:lnTo>
                  <a:lnTo>
                    <a:pt x="669" y="136"/>
                  </a:lnTo>
                  <a:lnTo>
                    <a:pt x="672" y="131"/>
                  </a:lnTo>
                  <a:lnTo>
                    <a:pt x="674" y="124"/>
                  </a:lnTo>
                  <a:lnTo>
                    <a:pt x="676" y="119"/>
                  </a:lnTo>
                  <a:lnTo>
                    <a:pt x="679" y="124"/>
                  </a:lnTo>
                  <a:lnTo>
                    <a:pt x="685" y="129"/>
                  </a:lnTo>
                  <a:lnTo>
                    <a:pt x="688" y="133"/>
                  </a:lnTo>
                  <a:lnTo>
                    <a:pt x="695" y="136"/>
                  </a:lnTo>
                  <a:lnTo>
                    <a:pt x="702" y="138"/>
                  </a:lnTo>
                  <a:lnTo>
                    <a:pt x="698" y="115"/>
                  </a:lnTo>
                  <a:lnTo>
                    <a:pt x="711" y="112"/>
                  </a:lnTo>
                  <a:lnTo>
                    <a:pt x="721" y="108"/>
                  </a:lnTo>
                  <a:lnTo>
                    <a:pt x="737" y="112"/>
                  </a:lnTo>
                  <a:lnTo>
                    <a:pt x="754" y="119"/>
                  </a:lnTo>
                  <a:lnTo>
                    <a:pt x="772" y="129"/>
                  </a:lnTo>
                  <a:lnTo>
                    <a:pt x="791" y="138"/>
                  </a:lnTo>
                  <a:lnTo>
                    <a:pt x="807" y="145"/>
                  </a:lnTo>
                  <a:lnTo>
                    <a:pt x="822" y="150"/>
                  </a:lnTo>
                  <a:lnTo>
                    <a:pt x="822" y="147"/>
                  </a:lnTo>
                  <a:lnTo>
                    <a:pt x="812" y="138"/>
                  </a:lnTo>
                  <a:lnTo>
                    <a:pt x="805" y="131"/>
                  </a:lnTo>
                  <a:lnTo>
                    <a:pt x="801" y="122"/>
                  </a:lnTo>
                  <a:lnTo>
                    <a:pt x="807" y="112"/>
                  </a:lnTo>
                  <a:lnTo>
                    <a:pt x="803" y="108"/>
                  </a:lnTo>
                  <a:lnTo>
                    <a:pt x="798" y="103"/>
                  </a:lnTo>
                  <a:lnTo>
                    <a:pt x="793" y="99"/>
                  </a:lnTo>
                  <a:lnTo>
                    <a:pt x="788" y="96"/>
                  </a:lnTo>
                  <a:lnTo>
                    <a:pt x="784" y="92"/>
                  </a:lnTo>
                  <a:lnTo>
                    <a:pt x="788" y="84"/>
                  </a:lnTo>
                  <a:lnTo>
                    <a:pt x="798" y="87"/>
                  </a:lnTo>
                  <a:lnTo>
                    <a:pt x="812" y="89"/>
                  </a:lnTo>
                  <a:lnTo>
                    <a:pt x="824" y="87"/>
                  </a:lnTo>
                  <a:lnTo>
                    <a:pt x="833" y="80"/>
                  </a:lnTo>
                  <a:lnTo>
                    <a:pt x="791" y="80"/>
                  </a:lnTo>
                  <a:lnTo>
                    <a:pt x="791" y="77"/>
                  </a:lnTo>
                  <a:lnTo>
                    <a:pt x="788" y="77"/>
                  </a:lnTo>
                  <a:lnTo>
                    <a:pt x="788" y="73"/>
                  </a:lnTo>
                  <a:lnTo>
                    <a:pt x="793" y="70"/>
                  </a:lnTo>
                  <a:lnTo>
                    <a:pt x="798" y="66"/>
                  </a:lnTo>
                  <a:lnTo>
                    <a:pt x="803" y="63"/>
                  </a:lnTo>
                  <a:lnTo>
                    <a:pt x="808" y="59"/>
                  </a:lnTo>
                  <a:lnTo>
                    <a:pt x="814" y="58"/>
                  </a:lnTo>
                  <a:lnTo>
                    <a:pt x="836" y="61"/>
                  </a:lnTo>
                  <a:lnTo>
                    <a:pt x="842" y="45"/>
                  </a:lnTo>
                  <a:lnTo>
                    <a:pt x="868" y="49"/>
                  </a:lnTo>
                  <a:lnTo>
                    <a:pt x="870" y="49"/>
                  </a:lnTo>
                  <a:lnTo>
                    <a:pt x="871" y="45"/>
                  </a:lnTo>
                  <a:lnTo>
                    <a:pt x="873" y="44"/>
                  </a:lnTo>
                  <a:lnTo>
                    <a:pt x="875" y="40"/>
                  </a:lnTo>
                  <a:lnTo>
                    <a:pt x="880" y="38"/>
                  </a:lnTo>
                  <a:lnTo>
                    <a:pt x="884" y="44"/>
                  </a:lnTo>
                  <a:lnTo>
                    <a:pt x="889" y="49"/>
                  </a:lnTo>
                  <a:lnTo>
                    <a:pt x="894" y="54"/>
                  </a:lnTo>
                  <a:lnTo>
                    <a:pt x="894" y="45"/>
                  </a:lnTo>
                  <a:lnTo>
                    <a:pt x="896" y="44"/>
                  </a:lnTo>
                  <a:lnTo>
                    <a:pt x="896" y="42"/>
                  </a:lnTo>
                  <a:lnTo>
                    <a:pt x="896" y="40"/>
                  </a:lnTo>
                  <a:lnTo>
                    <a:pt x="896" y="38"/>
                  </a:lnTo>
                  <a:lnTo>
                    <a:pt x="897" y="35"/>
                  </a:lnTo>
                  <a:lnTo>
                    <a:pt x="899" y="33"/>
                  </a:lnTo>
                  <a:lnTo>
                    <a:pt x="903" y="31"/>
                  </a:lnTo>
                  <a:lnTo>
                    <a:pt x="920" y="23"/>
                  </a:lnTo>
                  <a:lnTo>
                    <a:pt x="943" y="19"/>
                  </a:lnTo>
                  <a:close/>
                  <a:moveTo>
                    <a:pt x="2205" y="16"/>
                  </a:moveTo>
                  <a:lnTo>
                    <a:pt x="2215" y="19"/>
                  </a:lnTo>
                  <a:lnTo>
                    <a:pt x="2215" y="26"/>
                  </a:lnTo>
                  <a:lnTo>
                    <a:pt x="2200" y="26"/>
                  </a:lnTo>
                  <a:lnTo>
                    <a:pt x="2205" y="16"/>
                  </a:lnTo>
                  <a:close/>
                  <a:moveTo>
                    <a:pt x="2676" y="0"/>
                  </a:moveTo>
                  <a:lnTo>
                    <a:pt x="2681" y="3"/>
                  </a:lnTo>
                  <a:lnTo>
                    <a:pt x="2685" y="7"/>
                  </a:lnTo>
                  <a:lnTo>
                    <a:pt x="2687" y="10"/>
                  </a:lnTo>
                  <a:lnTo>
                    <a:pt x="2688" y="16"/>
                  </a:lnTo>
                  <a:lnTo>
                    <a:pt x="2690" y="19"/>
                  </a:lnTo>
                  <a:lnTo>
                    <a:pt x="2692" y="24"/>
                  </a:lnTo>
                  <a:lnTo>
                    <a:pt x="2695" y="26"/>
                  </a:lnTo>
                  <a:lnTo>
                    <a:pt x="2706" y="31"/>
                  </a:lnTo>
                  <a:lnTo>
                    <a:pt x="2716" y="33"/>
                  </a:lnTo>
                  <a:lnTo>
                    <a:pt x="2723" y="33"/>
                  </a:lnTo>
                  <a:lnTo>
                    <a:pt x="2728" y="37"/>
                  </a:lnTo>
                  <a:lnTo>
                    <a:pt x="2732" y="44"/>
                  </a:lnTo>
                  <a:lnTo>
                    <a:pt x="2734" y="58"/>
                  </a:lnTo>
                  <a:lnTo>
                    <a:pt x="2732" y="59"/>
                  </a:lnTo>
                  <a:lnTo>
                    <a:pt x="2732" y="59"/>
                  </a:lnTo>
                  <a:lnTo>
                    <a:pt x="2732" y="61"/>
                  </a:lnTo>
                  <a:lnTo>
                    <a:pt x="2732" y="63"/>
                  </a:lnTo>
                  <a:lnTo>
                    <a:pt x="2730" y="65"/>
                  </a:lnTo>
                  <a:lnTo>
                    <a:pt x="2708" y="65"/>
                  </a:lnTo>
                  <a:lnTo>
                    <a:pt x="2685" y="65"/>
                  </a:lnTo>
                  <a:lnTo>
                    <a:pt x="2666" y="73"/>
                  </a:lnTo>
                  <a:lnTo>
                    <a:pt x="2662" y="75"/>
                  </a:lnTo>
                  <a:lnTo>
                    <a:pt x="2660" y="79"/>
                  </a:lnTo>
                  <a:lnTo>
                    <a:pt x="2659" y="80"/>
                  </a:lnTo>
                  <a:lnTo>
                    <a:pt x="2657" y="82"/>
                  </a:lnTo>
                  <a:lnTo>
                    <a:pt x="2655" y="84"/>
                  </a:lnTo>
                  <a:lnTo>
                    <a:pt x="2652" y="86"/>
                  </a:lnTo>
                  <a:lnTo>
                    <a:pt x="2646" y="89"/>
                  </a:lnTo>
                  <a:lnTo>
                    <a:pt x="2643" y="84"/>
                  </a:lnTo>
                  <a:lnTo>
                    <a:pt x="2641" y="80"/>
                  </a:lnTo>
                  <a:lnTo>
                    <a:pt x="2638" y="77"/>
                  </a:lnTo>
                  <a:lnTo>
                    <a:pt x="2650" y="47"/>
                  </a:lnTo>
                  <a:lnTo>
                    <a:pt x="2662" y="23"/>
                  </a:lnTo>
                  <a:lnTo>
                    <a:pt x="2676" y="0"/>
                  </a:lnTo>
                  <a:close/>
                  <a:moveTo>
                    <a:pt x="2554" y="0"/>
                  </a:moveTo>
                  <a:lnTo>
                    <a:pt x="2563" y="9"/>
                  </a:lnTo>
                  <a:lnTo>
                    <a:pt x="2568" y="19"/>
                  </a:lnTo>
                  <a:lnTo>
                    <a:pt x="2573" y="31"/>
                  </a:lnTo>
                  <a:lnTo>
                    <a:pt x="2564" y="31"/>
                  </a:lnTo>
                  <a:lnTo>
                    <a:pt x="2564" y="26"/>
                  </a:lnTo>
                  <a:lnTo>
                    <a:pt x="2561" y="23"/>
                  </a:lnTo>
                  <a:lnTo>
                    <a:pt x="2557" y="19"/>
                  </a:lnTo>
                  <a:lnTo>
                    <a:pt x="2556" y="14"/>
                  </a:lnTo>
                  <a:lnTo>
                    <a:pt x="2554" y="9"/>
                  </a:lnTo>
                  <a:lnTo>
                    <a:pt x="2554" y="0"/>
                  </a:lnTo>
                  <a:close/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Worldmap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9" name="Freeform 8"/>
          <p:cNvSpPr/>
          <p:nvPr/>
        </p:nvSpPr>
        <p:spPr>
          <a:xfrm>
            <a:off x="575806" y="3540040"/>
            <a:ext cx="3079063" cy="231859"/>
          </a:xfrm>
          <a:custGeom>
            <a:avLst/>
            <a:gdLst>
              <a:gd name="connsiteX0" fmla="*/ 2735248 w 2735248"/>
              <a:gd name="connsiteY0" fmla="*/ 310101 h 310101"/>
              <a:gd name="connsiteX1" fmla="*/ 2472855 w 2735248"/>
              <a:gd name="connsiteY1" fmla="*/ 7951 h 310101"/>
              <a:gd name="connsiteX2" fmla="*/ 0 w 2735248"/>
              <a:gd name="connsiteY2" fmla="*/ 0 h 310101"/>
              <a:gd name="connsiteX0" fmla="*/ 3049802 w 3049802"/>
              <a:gd name="connsiteY0" fmla="*/ 0 h 334272"/>
              <a:gd name="connsiteX1" fmla="*/ 2472855 w 3049802"/>
              <a:gd name="connsiteY1" fmla="*/ 334272 h 334272"/>
              <a:gd name="connsiteX2" fmla="*/ 0 w 3049802"/>
              <a:gd name="connsiteY2" fmla="*/ 326321 h 334272"/>
              <a:gd name="connsiteX0" fmla="*/ 3079063 w 3079063"/>
              <a:gd name="connsiteY0" fmla="*/ 0 h 231859"/>
              <a:gd name="connsiteX1" fmla="*/ 2472855 w 3079063"/>
              <a:gd name="connsiteY1" fmla="*/ 231859 h 231859"/>
              <a:gd name="connsiteX2" fmla="*/ 0 w 3079063"/>
              <a:gd name="connsiteY2" fmla="*/ 223908 h 23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9063" h="231859">
                <a:moveTo>
                  <a:pt x="3079063" y="0"/>
                </a:moveTo>
                <a:lnTo>
                  <a:pt x="2472855" y="231859"/>
                </a:lnTo>
                <a:lnTo>
                  <a:pt x="0" y="223908"/>
                </a:lnTo>
              </a:path>
            </a:pathLst>
          </a:cu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475944" y="3427895"/>
            <a:ext cx="2483978" cy="1011016"/>
            <a:chOff x="3017859" y="4195628"/>
            <a:chExt cx="1870812" cy="1011016"/>
          </a:xfrm>
        </p:grpSpPr>
        <p:sp>
          <p:nvSpPr>
            <p:cNvPr id="11" name="TextBox 10"/>
            <p:cNvSpPr txBox="1"/>
            <p:nvPr/>
          </p:nvSpPr>
          <p:spPr>
            <a:xfrm>
              <a:off x="3021856" y="4560313"/>
              <a:ext cx="18668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17859" y="4195628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sp>
        <p:nvSpPr>
          <p:cNvPr id="13" name="Freeform 12"/>
          <p:cNvSpPr/>
          <p:nvPr/>
        </p:nvSpPr>
        <p:spPr>
          <a:xfrm>
            <a:off x="684624" y="1680763"/>
            <a:ext cx="3254628" cy="514927"/>
          </a:xfrm>
          <a:custGeom>
            <a:avLst/>
            <a:gdLst>
              <a:gd name="connsiteX0" fmla="*/ 2735248 w 2735248"/>
              <a:gd name="connsiteY0" fmla="*/ 310101 h 310101"/>
              <a:gd name="connsiteX1" fmla="*/ 2472855 w 2735248"/>
              <a:gd name="connsiteY1" fmla="*/ 7951 h 310101"/>
              <a:gd name="connsiteX2" fmla="*/ 0 w 2735248"/>
              <a:gd name="connsiteY2" fmla="*/ 0 h 310101"/>
              <a:gd name="connsiteX0" fmla="*/ 3254628 w 3254628"/>
              <a:gd name="connsiteY0" fmla="*/ 514927 h 514927"/>
              <a:gd name="connsiteX1" fmla="*/ 2472855 w 3254628"/>
              <a:gd name="connsiteY1" fmla="*/ 7951 h 514927"/>
              <a:gd name="connsiteX2" fmla="*/ 0 w 3254628"/>
              <a:gd name="connsiteY2" fmla="*/ 0 h 51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4628" h="514927">
                <a:moveTo>
                  <a:pt x="3254628" y="514927"/>
                </a:moveTo>
                <a:lnTo>
                  <a:pt x="2472855" y="7951"/>
                </a:lnTo>
                <a:lnTo>
                  <a:pt x="0" y="0"/>
                </a:lnTo>
              </a:path>
            </a:pathLst>
          </a:cu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84762" y="1344710"/>
            <a:ext cx="2483978" cy="1011016"/>
            <a:chOff x="3017859" y="4195628"/>
            <a:chExt cx="1870812" cy="1011016"/>
          </a:xfrm>
        </p:grpSpPr>
        <p:sp>
          <p:nvSpPr>
            <p:cNvPr id="15" name="TextBox 14"/>
            <p:cNvSpPr txBox="1"/>
            <p:nvPr/>
          </p:nvSpPr>
          <p:spPr>
            <a:xfrm>
              <a:off x="3021856" y="4560313"/>
              <a:ext cx="18668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17859" y="4195628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7" name="Freeform 16"/>
          <p:cNvSpPr/>
          <p:nvPr/>
        </p:nvSpPr>
        <p:spPr>
          <a:xfrm flipH="1">
            <a:off x="5466501" y="1605201"/>
            <a:ext cx="3115639" cy="1165980"/>
          </a:xfrm>
          <a:custGeom>
            <a:avLst/>
            <a:gdLst>
              <a:gd name="connsiteX0" fmla="*/ 2735248 w 2735248"/>
              <a:gd name="connsiteY0" fmla="*/ 310101 h 310101"/>
              <a:gd name="connsiteX1" fmla="*/ 2472855 w 2735248"/>
              <a:gd name="connsiteY1" fmla="*/ 7951 h 310101"/>
              <a:gd name="connsiteX2" fmla="*/ 0 w 2735248"/>
              <a:gd name="connsiteY2" fmla="*/ 0 h 310101"/>
              <a:gd name="connsiteX0" fmla="*/ 3218052 w 3218052"/>
              <a:gd name="connsiteY0" fmla="*/ 807535 h 807535"/>
              <a:gd name="connsiteX1" fmla="*/ 2472855 w 3218052"/>
              <a:gd name="connsiteY1" fmla="*/ 7951 h 807535"/>
              <a:gd name="connsiteX2" fmla="*/ 0 w 3218052"/>
              <a:gd name="connsiteY2" fmla="*/ 0 h 807535"/>
              <a:gd name="connsiteX0" fmla="*/ 3115639 w 3115639"/>
              <a:gd name="connsiteY0" fmla="*/ 1165980 h 1165980"/>
              <a:gd name="connsiteX1" fmla="*/ 2472855 w 3115639"/>
              <a:gd name="connsiteY1" fmla="*/ 7951 h 1165980"/>
              <a:gd name="connsiteX2" fmla="*/ 0 w 3115639"/>
              <a:gd name="connsiteY2" fmla="*/ 0 h 1165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5639" h="1165980">
                <a:moveTo>
                  <a:pt x="3115639" y="1165980"/>
                </a:moveTo>
                <a:lnTo>
                  <a:pt x="2472855" y="7951"/>
                </a:lnTo>
                <a:lnTo>
                  <a:pt x="0" y="0"/>
                </a:lnTo>
              </a:path>
            </a:pathLst>
          </a:cu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161373" y="1275606"/>
            <a:ext cx="2483978" cy="1011016"/>
            <a:chOff x="3017859" y="4195628"/>
            <a:chExt cx="1870812" cy="1011016"/>
          </a:xfrm>
        </p:grpSpPr>
        <p:sp>
          <p:nvSpPr>
            <p:cNvPr id="19" name="TextBox 18"/>
            <p:cNvSpPr txBox="1"/>
            <p:nvPr/>
          </p:nvSpPr>
          <p:spPr>
            <a:xfrm>
              <a:off x="3021856" y="4560313"/>
              <a:ext cx="18668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17859" y="4195628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21" name="Freeform 20"/>
          <p:cNvSpPr/>
          <p:nvPr/>
        </p:nvSpPr>
        <p:spPr>
          <a:xfrm flipH="1">
            <a:off x="4785285" y="3421973"/>
            <a:ext cx="3861789" cy="302786"/>
          </a:xfrm>
          <a:custGeom>
            <a:avLst/>
            <a:gdLst>
              <a:gd name="connsiteX0" fmla="*/ 2735248 w 2735248"/>
              <a:gd name="connsiteY0" fmla="*/ 310101 h 310101"/>
              <a:gd name="connsiteX1" fmla="*/ 2472855 w 2735248"/>
              <a:gd name="connsiteY1" fmla="*/ 7951 h 310101"/>
              <a:gd name="connsiteX2" fmla="*/ 0 w 2735248"/>
              <a:gd name="connsiteY2" fmla="*/ 0 h 310101"/>
              <a:gd name="connsiteX0" fmla="*/ 4147082 w 4147082"/>
              <a:gd name="connsiteY0" fmla="*/ 302786 h 302786"/>
              <a:gd name="connsiteX1" fmla="*/ 2472855 w 4147082"/>
              <a:gd name="connsiteY1" fmla="*/ 7951 h 302786"/>
              <a:gd name="connsiteX2" fmla="*/ 0 w 4147082"/>
              <a:gd name="connsiteY2" fmla="*/ 0 h 302786"/>
              <a:gd name="connsiteX0" fmla="*/ 3861789 w 3861789"/>
              <a:gd name="connsiteY0" fmla="*/ 302786 h 302786"/>
              <a:gd name="connsiteX1" fmla="*/ 2472855 w 3861789"/>
              <a:gd name="connsiteY1" fmla="*/ 7951 h 302786"/>
              <a:gd name="connsiteX2" fmla="*/ 0 w 3861789"/>
              <a:gd name="connsiteY2" fmla="*/ 0 h 30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1789" h="302786">
                <a:moveTo>
                  <a:pt x="3861789" y="302786"/>
                </a:moveTo>
                <a:lnTo>
                  <a:pt x="2472855" y="7951"/>
                </a:lnTo>
                <a:lnTo>
                  <a:pt x="0" y="0"/>
                </a:lnTo>
              </a:path>
            </a:pathLst>
          </a:cu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226307" y="3092379"/>
            <a:ext cx="2483978" cy="1011016"/>
            <a:chOff x="3017859" y="4195628"/>
            <a:chExt cx="1870812" cy="1011016"/>
          </a:xfrm>
        </p:grpSpPr>
        <p:sp>
          <p:nvSpPr>
            <p:cNvPr id="23" name="TextBox 22"/>
            <p:cNvSpPr txBox="1"/>
            <p:nvPr/>
          </p:nvSpPr>
          <p:spPr>
            <a:xfrm>
              <a:off x="3021856" y="4560313"/>
              <a:ext cx="186681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17859" y="4195628"/>
              <a:ext cx="18708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4429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2C1EFF-6393-4AE6-A345-71C0D96204A3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10" name="Rectangle 9"/>
          <p:cNvSpPr/>
          <p:nvPr/>
        </p:nvSpPr>
        <p:spPr>
          <a:xfrm>
            <a:off x="3095836" y="0"/>
            <a:ext cx="2952328" cy="514350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3184190" y="647310"/>
            <a:ext cx="2783509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05975" y="2272806"/>
            <a:ext cx="2539938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 Placeholder 17"/>
          <p:cNvSpPr txBox="1">
            <a:spLocks/>
          </p:cNvSpPr>
          <p:nvPr/>
        </p:nvSpPr>
        <p:spPr>
          <a:xfrm>
            <a:off x="3819860" y="4299942"/>
            <a:ext cx="1512168" cy="288032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accent1"/>
                </a:solidFill>
                <a:cs typeface="Arial" pitchFamily="34" charset="0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946346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768701" y="1705582"/>
            <a:ext cx="1580694" cy="2573783"/>
            <a:chOff x="3347864" y="1043588"/>
            <a:chExt cx="2127894" cy="3464768"/>
          </a:xfrm>
        </p:grpSpPr>
        <p:grpSp>
          <p:nvGrpSpPr>
            <p:cNvPr id="5" name="Group 4"/>
            <p:cNvGrpSpPr/>
            <p:nvPr/>
          </p:nvGrpSpPr>
          <p:grpSpPr>
            <a:xfrm>
              <a:off x="3347864" y="1043588"/>
              <a:ext cx="1807516" cy="1944216"/>
              <a:chOff x="3347864" y="1043588"/>
              <a:chExt cx="1807516" cy="1944216"/>
            </a:xfrm>
          </p:grpSpPr>
          <p:sp>
            <p:nvSpPr>
              <p:cNvPr id="9" name="Up Arrow 8"/>
              <p:cNvSpPr/>
              <p:nvPr/>
            </p:nvSpPr>
            <p:spPr>
              <a:xfrm>
                <a:off x="3347864" y="1043588"/>
                <a:ext cx="864096" cy="1152128"/>
              </a:xfrm>
              <a:prstGeom prst="upArrow">
                <a:avLst>
                  <a:gd name="adj1" fmla="val 50000"/>
                  <a:gd name="adj2" fmla="val 68625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Block Arc 9"/>
              <p:cNvSpPr/>
              <p:nvPr/>
            </p:nvSpPr>
            <p:spPr>
              <a:xfrm rot="10800000">
                <a:off x="3571204" y="1403628"/>
                <a:ext cx="1584176" cy="1584176"/>
              </a:xfrm>
              <a:prstGeom prst="blockArc">
                <a:avLst>
                  <a:gd name="adj1" fmla="val 16074307"/>
                  <a:gd name="adj2" fmla="val 209627"/>
                  <a:gd name="adj3" fmla="val 27266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rot="10800000">
              <a:off x="3668242" y="2564140"/>
              <a:ext cx="1807516" cy="1944216"/>
              <a:chOff x="3347864" y="1043588"/>
              <a:chExt cx="1807516" cy="1944216"/>
            </a:xfrm>
          </p:grpSpPr>
          <p:sp>
            <p:nvSpPr>
              <p:cNvPr id="7" name="Up Arrow 6"/>
              <p:cNvSpPr/>
              <p:nvPr/>
            </p:nvSpPr>
            <p:spPr>
              <a:xfrm>
                <a:off x="3347864" y="1043588"/>
                <a:ext cx="864096" cy="1152128"/>
              </a:xfrm>
              <a:prstGeom prst="upArrow">
                <a:avLst>
                  <a:gd name="adj1" fmla="val 50000"/>
                  <a:gd name="adj2" fmla="val 68625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Block Arc 7"/>
              <p:cNvSpPr/>
              <p:nvPr/>
            </p:nvSpPr>
            <p:spPr>
              <a:xfrm rot="10800000">
                <a:off x="3571204" y="1403628"/>
                <a:ext cx="1584176" cy="1584176"/>
              </a:xfrm>
              <a:prstGeom prst="blockArc">
                <a:avLst>
                  <a:gd name="adj1" fmla="val 16074307"/>
                  <a:gd name="adj2" fmla="val 209627"/>
                  <a:gd name="adj3" fmla="val 27266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3304872" y="1346905"/>
            <a:ext cx="15695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43677" y="4371950"/>
            <a:ext cx="156954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868144" y="3057222"/>
            <a:ext cx="2821708" cy="1591727"/>
            <a:chOff x="5436096" y="2571750"/>
            <a:chExt cx="2821708" cy="1591727"/>
          </a:xfrm>
        </p:grpSpPr>
        <p:sp>
          <p:nvSpPr>
            <p:cNvPr id="14" name="TextBox 13"/>
            <p:cNvSpPr txBox="1"/>
            <p:nvPr/>
          </p:nvSpPr>
          <p:spPr>
            <a:xfrm>
              <a:off x="5436096" y="2571750"/>
              <a:ext cx="282170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</a:t>
              </a:r>
            </a:p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photos and Text.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36097" y="3147814"/>
              <a:ext cx="2821707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</a:t>
              </a:r>
            </a:p>
          </p:txBody>
        </p:sp>
      </p:grpSp>
      <p:sp>
        <p:nvSpPr>
          <p:cNvPr id="16" name="Oval 15"/>
          <p:cNvSpPr/>
          <p:nvPr/>
        </p:nvSpPr>
        <p:spPr>
          <a:xfrm>
            <a:off x="6012160" y="2441399"/>
            <a:ext cx="576064" cy="57606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83165" y="1346905"/>
            <a:ext cx="2827910" cy="1583246"/>
            <a:chOff x="5436097" y="3147814"/>
            <a:chExt cx="2827910" cy="1583246"/>
          </a:xfrm>
        </p:grpSpPr>
        <p:sp>
          <p:nvSpPr>
            <p:cNvPr id="18" name="TextBox 17"/>
            <p:cNvSpPr txBox="1"/>
            <p:nvPr/>
          </p:nvSpPr>
          <p:spPr>
            <a:xfrm>
              <a:off x="5442300" y="4207840"/>
              <a:ext cx="282170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</a:t>
              </a:r>
            </a:p>
            <a:p>
              <a:pPr algn="r"/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photos and Text.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36097" y="3147814"/>
              <a:ext cx="2821707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Presentations. </a:t>
              </a:r>
            </a:p>
          </p:txBody>
        </p:sp>
      </p:grpSp>
      <p:sp>
        <p:nvSpPr>
          <p:cNvPr id="20" name="Oval 19"/>
          <p:cNvSpPr/>
          <p:nvPr/>
        </p:nvSpPr>
        <p:spPr>
          <a:xfrm>
            <a:off x="2555776" y="3006433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85D8DE"/>
              </a:solidFill>
            </a:endParaRPr>
          </a:p>
        </p:txBody>
      </p:sp>
      <p:sp>
        <p:nvSpPr>
          <p:cNvPr id="21" name="Rounded Rectangle 27"/>
          <p:cNvSpPr/>
          <p:nvPr/>
        </p:nvSpPr>
        <p:spPr>
          <a:xfrm>
            <a:off x="6186818" y="2642344"/>
            <a:ext cx="226748" cy="17417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ounded Rectangle 7"/>
          <p:cNvSpPr/>
          <p:nvPr/>
        </p:nvSpPr>
        <p:spPr>
          <a:xfrm>
            <a:off x="2736851" y="3202163"/>
            <a:ext cx="213913" cy="18460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767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97658" y="2241219"/>
            <a:ext cx="3650806" cy="24929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With this many slides you are able to make a complete PowerPoint Presentation that best suit your needs.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3762" y="1497999"/>
            <a:ext cx="267625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6517" y="1590332"/>
            <a:ext cx="93610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45</a:t>
            </a:r>
            <a:r>
              <a:rPr lang="en-US" altLang="ko-KR" sz="20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97658" y="1177903"/>
            <a:ext cx="192473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FE152270-7328-4E27-A28D-49C1CF87249E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719859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Chart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aphicFrame>
        <p:nvGraphicFramePr>
          <p:cNvPr id="4" name="SmartArt Placeholder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541724"/>
              </p:ext>
            </p:extLst>
          </p:nvPr>
        </p:nvGraphicFramePr>
        <p:xfrm>
          <a:off x="697056" y="1363386"/>
          <a:ext cx="3831054" cy="3285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직사각형 9"/>
          <p:cNvSpPr/>
          <p:nvPr/>
        </p:nvSpPr>
        <p:spPr>
          <a:xfrm>
            <a:off x="5140178" y="1517667"/>
            <a:ext cx="504055" cy="504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cs typeface="Arial" pitchFamily="34" charset="0"/>
              </a:rPr>
              <a:t>A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6" name="직사각형 15"/>
          <p:cNvSpPr/>
          <p:nvPr/>
        </p:nvSpPr>
        <p:spPr>
          <a:xfrm>
            <a:off x="5140178" y="2151969"/>
            <a:ext cx="504055" cy="504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cs typeface="Arial" pitchFamily="34" charset="0"/>
              </a:rPr>
              <a:t>B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7" name="직사각형 17"/>
          <p:cNvSpPr/>
          <p:nvPr/>
        </p:nvSpPr>
        <p:spPr>
          <a:xfrm>
            <a:off x="5140178" y="2775677"/>
            <a:ext cx="504055" cy="504000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cs typeface="Arial" pitchFamily="34" charset="0"/>
              </a:rPr>
              <a:t>C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8" name="직사각형 19"/>
          <p:cNvSpPr/>
          <p:nvPr/>
        </p:nvSpPr>
        <p:spPr>
          <a:xfrm>
            <a:off x="5140178" y="3399385"/>
            <a:ext cx="504055" cy="504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cs typeface="Arial" pitchFamily="34" charset="0"/>
              </a:rPr>
              <a:t>D</a:t>
            </a:r>
            <a:endParaRPr lang="ko-KR" altLang="en-US" b="1" dirty="0">
              <a:cs typeface="Arial" pitchFamily="34" charset="0"/>
            </a:endParaRPr>
          </a:p>
        </p:txBody>
      </p:sp>
      <p:sp>
        <p:nvSpPr>
          <p:cNvPr id="9" name="직사각형 21"/>
          <p:cNvSpPr/>
          <p:nvPr/>
        </p:nvSpPr>
        <p:spPr>
          <a:xfrm>
            <a:off x="5140178" y="4023093"/>
            <a:ext cx="504055" cy="50400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>
                <a:cs typeface="Arial" pitchFamily="34" charset="0"/>
              </a:rPr>
              <a:t>E</a:t>
            </a:r>
            <a:endParaRPr lang="ko-KR" altLang="en-US" b="1" dirty="0">
              <a:cs typeface="Arial" pitchFamily="34" charset="0"/>
            </a:endParaRPr>
          </a:p>
        </p:txBody>
      </p:sp>
      <p:cxnSp>
        <p:nvCxnSpPr>
          <p:cNvPr id="10" name="직선 연결선 2"/>
          <p:cNvCxnSpPr/>
          <p:nvPr/>
        </p:nvCxnSpPr>
        <p:spPr>
          <a:xfrm>
            <a:off x="3015942" y="1769667"/>
            <a:ext cx="2016224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24"/>
          <p:cNvCxnSpPr/>
          <p:nvPr/>
        </p:nvCxnSpPr>
        <p:spPr>
          <a:xfrm>
            <a:off x="3375982" y="2403969"/>
            <a:ext cx="1656184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25"/>
          <p:cNvCxnSpPr/>
          <p:nvPr/>
        </p:nvCxnSpPr>
        <p:spPr>
          <a:xfrm>
            <a:off x="3736022" y="3027677"/>
            <a:ext cx="1296144" cy="0"/>
          </a:xfrm>
          <a:prstGeom prst="line">
            <a:avLst/>
          </a:prstGeom>
          <a:ln w="19050">
            <a:solidFill>
              <a:schemeClr val="accent3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26"/>
          <p:cNvCxnSpPr/>
          <p:nvPr/>
        </p:nvCxnSpPr>
        <p:spPr>
          <a:xfrm>
            <a:off x="4132166" y="3651385"/>
            <a:ext cx="900000" cy="0"/>
          </a:xfrm>
          <a:prstGeom prst="line">
            <a:avLst/>
          </a:prstGeom>
          <a:ln w="19050">
            <a:solidFill>
              <a:schemeClr val="accent4">
                <a:lumMod val="60000"/>
                <a:lumOff val="4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27"/>
          <p:cNvCxnSpPr/>
          <p:nvPr/>
        </p:nvCxnSpPr>
        <p:spPr>
          <a:xfrm>
            <a:off x="4528110" y="4275093"/>
            <a:ext cx="504056" cy="0"/>
          </a:xfrm>
          <a:prstGeom prst="lin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5749233" y="1431557"/>
            <a:ext cx="2830257" cy="676219"/>
            <a:chOff x="1472558" y="998559"/>
            <a:chExt cx="2765965" cy="676219"/>
          </a:xfrm>
        </p:grpSpPr>
        <p:sp>
          <p:nvSpPr>
            <p:cNvPr id="16" name="TextBox 15"/>
            <p:cNvSpPr txBox="1"/>
            <p:nvPr/>
          </p:nvSpPr>
          <p:spPr>
            <a:xfrm>
              <a:off x="1472558" y="1213113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749233" y="2057914"/>
            <a:ext cx="2830257" cy="676219"/>
            <a:chOff x="1472558" y="998559"/>
            <a:chExt cx="2765965" cy="676219"/>
          </a:xfrm>
        </p:grpSpPr>
        <p:sp>
          <p:nvSpPr>
            <p:cNvPr id="19" name="TextBox 18"/>
            <p:cNvSpPr txBox="1"/>
            <p:nvPr/>
          </p:nvSpPr>
          <p:spPr>
            <a:xfrm>
              <a:off x="1472558" y="1213113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49233" y="2684271"/>
            <a:ext cx="2830257" cy="676219"/>
            <a:chOff x="1472558" y="998559"/>
            <a:chExt cx="2765965" cy="676219"/>
          </a:xfrm>
        </p:grpSpPr>
        <p:sp>
          <p:nvSpPr>
            <p:cNvPr id="22" name="TextBox 21"/>
            <p:cNvSpPr txBox="1"/>
            <p:nvPr/>
          </p:nvSpPr>
          <p:spPr>
            <a:xfrm>
              <a:off x="1472558" y="1213113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749233" y="3310628"/>
            <a:ext cx="2830257" cy="676219"/>
            <a:chOff x="1472558" y="998559"/>
            <a:chExt cx="2765965" cy="676219"/>
          </a:xfrm>
        </p:grpSpPr>
        <p:sp>
          <p:nvSpPr>
            <p:cNvPr id="25" name="TextBox 24"/>
            <p:cNvSpPr txBox="1"/>
            <p:nvPr/>
          </p:nvSpPr>
          <p:spPr>
            <a:xfrm>
              <a:off x="1472558" y="1213113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749233" y="3936983"/>
            <a:ext cx="2830257" cy="676219"/>
            <a:chOff x="1472558" y="998559"/>
            <a:chExt cx="2765965" cy="676219"/>
          </a:xfrm>
        </p:grpSpPr>
        <p:sp>
          <p:nvSpPr>
            <p:cNvPr id="28" name="TextBox 27"/>
            <p:cNvSpPr txBox="1"/>
            <p:nvPr/>
          </p:nvSpPr>
          <p:spPr>
            <a:xfrm>
              <a:off x="1472558" y="1213113"/>
              <a:ext cx="2765965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5669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3"/>
          <p:cNvSpPr txBox="1">
            <a:spLocks/>
          </p:cNvSpPr>
          <p:nvPr/>
        </p:nvSpPr>
        <p:spPr>
          <a:xfrm>
            <a:off x="5940152" y="434242"/>
            <a:ext cx="2996218" cy="92635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0152" y="1484079"/>
            <a:ext cx="2996218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unique. This PowerPoint Template has clean and neutral design that can be adapted to any content and meets various market segments.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CB42BE-019C-4EF7-B9A0-2C71BE468E72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A791FDBE-0E03-474B-A690-FBD63EA6CDA4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2AA024D7-7AEB-40BC-B178-C5D90F3A7938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709567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cxnSp>
        <p:nvCxnSpPr>
          <p:cNvPr id="4" name="Straight Arrow Connector 3"/>
          <p:cNvCxnSpPr>
            <a:stCxn id="37" idx="0"/>
            <a:endCxn id="8" idx="3"/>
          </p:cNvCxnSpPr>
          <p:nvPr/>
        </p:nvCxnSpPr>
        <p:spPr>
          <a:xfrm flipV="1">
            <a:off x="4619009" y="2928594"/>
            <a:ext cx="1577239" cy="470078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37" idx="0"/>
            <a:endCxn id="9" idx="3"/>
          </p:cNvCxnSpPr>
          <p:nvPr/>
        </p:nvCxnSpPr>
        <p:spPr>
          <a:xfrm flipV="1">
            <a:off x="4619009" y="3164370"/>
            <a:ext cx="2570412" cy="23430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7" idx="0"/>
            <a:endCxn id="11" idx="2"/>
          </p:cNvCxnSpPr>
          <p:nvPr/>
        </p:nvCxnSpPr>
        <p:spPr>
          <a:xfrm>
            <a:off x="4611694" y="3398672"/>
            <a:ext cx="2812322" cy="494066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7" idx="0"/>
            <a:endCxn id="10" idx="2"/>
          </p:cNvCxnSpPr>
          <p:nvPr/>
        </p:nvCxnSpPr>
        <p:spPr>
          <a:xfrm>
            <a:off x="4619009" y="3398672"/>
            <a:ext cx="1887016" cy="953347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068735" y="2185393"/>
            <a:ext cx="870714" cy="87071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7058863" y="2403424"/>
            <a:ext cx="891504" cy="89150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Oval 9"/>
          <p:cNvSpPr/>
          <p:nvPr/>
        </p:nvSpPr>
        <p:spPr>
          <a:xfrm>
            <a:off x="6506025" y="3972048"/>
            <a:ext cx="759942" cy="759942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7424016" y="3202672"/>
            <a:ext cx="1380131" cy="138013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ounded Rectangle 27"/>
          <p:cNvSpPr/>
          <p:nvPr/>
        </p:nvSpPr>
        <p:spPr>
          <a:xfrm>
            <a:off x="6345916" y="2499249"/>
            <a:ext cx="316354" cy="24300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Rounded Rectangle 7"/>
          <p:cNvSpPr/>
          <p:nvPr/>
        </p:nvSpPr>
        <p:spPr>
          <a:xfrm>
            <a:off x="7987631" y="3367108"/>
            <a:ext cx="298446" cy="257555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Rectangle 23"/>
          <p:cNvSpPr/>
          <p:nvPr/>
        </p:nvSpPr>
        <p:spPr>
          <a:xfrm>
            <a:off x="6660420" y="4211201"/>
            <a:ext cx="451151" cy="265378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9"/>
          <p:cNvSpPr/>
          <p:nvPr/>
        </p:nvSpPr>
        <p:spPr>
          <a:xfrm>
            <a:off x="7361225" y="2705409"/>
            <a:ext cx="307163" cy="28753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472438" y="3673854"/>
            <a:ext cx="1319916" cy="863315"/>
            <a:chOff x="3233964" y="1954419"/>
            <a:chExt cx="1410044" cy="863315"/>
          </a:xfrm>
        </p:grpSpPr>
        <p:sp>
          <p:nvSpPr>
            <p:cNvPr id="17" name="TextBox 16"/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43489" y="2171403"/>
              <a:ext cx="1400519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19" name="Straight Arrow Connector 18"/>
          <p:cNvCxnSpPr>
            <a:endCxn id="23" idx="3"/>
          </p:cNvCxnSpPr>
          <p:nvPr/>
        </p:nvCxnSpPr>
        <p:spPr>
          <a:xfrm flipH="1" flipV="1">
            <a:off x="3031336" y="2928594"/>
            <a:ext cx="1577239" cy="470078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24" idx="3"/>
          </p:cNvCxnSpPr>
          <p:nvPr/>
        </p:nvCxnSpPr>
        <p:spPr>
          <a:xfrm flipH="1" flipV="1">
            <a:off x="2038163" y="3164370"/>
            <a:ext cx="2570412" cy="234302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6" idx="2"/>
          </p:cNvCxnSpPr>
          <p:nvPr/>
        </p:nvCxnSpPr>
        <p:spPr>
          <a:xfrm flipH="1">
            <a:off x="1803568" y="3398672"/>
            <a:ext cx="2812322" cy="494066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5" idx="2"/>
          </p:cNvCxnSpPr>
          <p:nvPr/>
        </p:nvCxnSpPr>
        <p:spPr>
          <a:xfrm flipH="1">
            <a:off x="2721559" y="3398672"/>
            <a:ext cx="1887016" cy="953347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 flipH="1">
            <a:off x="2288135" y="2185393"/>
            <a:ext cx="870714" cy="870714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Oval 23"/>
          <p:cNvSpPr/>
          <p:nvPr/>
        </p:nvSpPr>
        <p:spPr>
          <a:xfrm flipH="1">
            <a:off x="1277217" y="2403424"/>
            <a:ext cx="891504" cy="89150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Oval 24"/>
          <p:cNvSpPr/>
          <p:nvPr/>
        </p:nvSpPr>
        <p:spPr>
          <a:xfrm flipH="1">
            <a:off x="1961617" y="3972048"/>
            <a:ext cx="759942" cy="75994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val 25"/>
          <p:cNvSpPr/>
          <p:nvPr/>
        </p:nvSpPr>
        <p:spPr>
          <a:xfrm flipH="1">
            <a:off x="423437" y="3202672"/>
            <a:ext cx="1380131" cy="138013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Group 26"/>
          <p:cNvGrpSpPr/>
          <p:nvPr/>
        </p:nvGrpSpPr>
        <p:grpSpPr>
          <a:xfrm>
            <a:off x="458002" y="3653481"/>
            <a:ext cx="1319916" cy="863315"/>
            <a:chOff x="414112" y="3041945"/>
            <a:chExt cx="1319916" cy="863315"/>
          </a:xfrm>
        </p:grpSpPr>
        <p:sp>
          <p:nvSpPr>
            <p:cNvPr id="28" name="TextBox 27"/>
            <p:cNvSpPr txBox="1"/>
            <p:nvPr/>
          </p:nvSpPr>
          <p:spPr>
            <a:xfrm>
              <a:off x="414112" y="3041945"/>
              <a:ext cx="1311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23028" y="3258929"/>
              <a:ext cx="1311000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Rounded Rectangle 27"/>
          <p:cNvSpPr/>
          <p:nvPr/>
        </p:nvSpPr>
        <p:spPr>
          <a:xfrm>
            <a:off x="1564792" y="2706406"/>
            <a:ext cx="316354" cy="24300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Rounded Rectangle 7"/>
          <p:cNvSpPr/>
          <p:nvPr/>
        </p:nvSpPr>
        <p:spPr>
          <a:xfrm>
            <a:off x="2192365" y="4207820"/>
            <a:ext cx="298446" cy="257555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Rectangle 23"/>
          <p:cNvSpPr/>
          <p:nvPr/>
        </p:nvSpPr>
        <p:spPr>
          <a:xfrm>
            <a:off x="896842" y="3359285"/>
            <a:ext cx="451151" cy="265378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Rectangle 9"/>
          <p:cNvSpPr/>
          <p:nvPr/>
        </p:nvSpPr>
        <p:spPr>
          <a:xfrm>
            <a:off x="2569910" y="2476984"/>
            <a:ext cx="307163" cy="28753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Oval 33"/>
          <p:cNvSpPr/>
          <p:nvPr/>
        </p:nvSpPr>
        <p:spPr>
          <a:xfrm>
            <a:off x="3626951" y="2567788"/>
            <a:ext cx="1897587" cy="189758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Oval 21"/>
          <p:cNvSpPr>
            <a:spLocks noChangeAspect="1"/>
          </p:cNvSpPr>
          <p:nvPr/>
        </p:nvSpPr>
        <p:spPr>
          <a:xfrm>
            <a:off x="4316847" y="2850444"/>
            <a:ext cx="517795" cy="52212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3930143" y="3398672"/>
            <a:ext cx="1364351" cy="901140"/>
            <a:chOff x="-475010" y="1084917"/>
            <a:chExt cx="3085230" cy="901140"/>
          </a:xfrm>
        </p:grpSpPr>
        <p:sp>
          <p:nvSpPr>
            <p:cNvPr id="37" name="TextBox 36"/>
            <p:cNvSpPr txBox="1"/>
            <p:nvPr/>
          </p:nvSpPr>
          <p:spPr>
            <a:xfrm>
              <a:off x="-475010" y="1084917"/>
              <a:ext cx="308240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-460976" y="1339726"/>
              <a:ext cx="3071196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70528" y="1247488"/>
            <a:ext cx="7776416" cy="708252"/>
            <a:chOff x="7164288" y="856926"/>
            <a:chExt cx="1439711" cy="708252"/>
          </a:xfrm>
        </p:grpSpPr>
        <p:sp>
          <p:nvSpPr>
            <p:cNvPr id="40" name="TextBox 39"/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PowerPoint Presentation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You can simply impress your audience and add a unique zing. Easy to change colors, photos and Text.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7749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Chart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1560" y="1203598"/>
            <a:ext cx="3600399" cy="871880"/>
            <a:chOff x="80902" y="1114177"/>
            <a:chExt cx="3303444" cy="871880"/>
          </a:xfrm>
        </p:grpSpPr>
        <p:sp>
          <p:nvSpPr>
            <p:cNvPr id="5" name="TextBox 4"/>
            <p:cNvSpPr txBox="1"/>
            <p:nvPr/>
          </p:nvSpPr>
          <p:spPr>
            <a:xfrm>
              <a:off x="80902" y="1114177"/>
              <a:ext cx="330344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2915" y="1339726"/>
              <a:ext cx="329143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765020408"/>
              </p:ext>
            </p:extLst>
          </p:nvPr>
        </p:nvGraphicFramePr>
        <p:xfrm>
          <a:off x="695182" y="2303906"/>
          <a:ext cx="2423371" cy="2428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047281" y="3635514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70%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6306" y="3188269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20%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290" y="2622030"/>
            <a:ext cx="70714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10%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219002" y="2852862"/>
            <a:ext cx="1208981" cy="1181651"/>
            <a:chOff x="7192728" y="2780854"/>
            <a:chExt cx="1208981" cy="1181651"/>
          </a:xfrm>
        </p:grpSpPr>
        <p:sp>
          <p:nvSpPr>
            <p:cNvPr id="12" name="Rectangle 11"/>
            <p:cNvSpPr/>
            <p:nvPr/>
          </p:nvSpPr>
          <p:spPr>
            <a:xfrm>
              <a:off x="7192728" y="2811218"/>
              <a:ext cx="216272" cy="2162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92728" y="3263544"/>
              <a:ext cx="216272" cy="21627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192728" y="3715870"/>
              <a:ext cx="216272" cy="216272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409000" y="2780854"/>
              <a:ext cx="9927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en-JM" altLang="ko-KR" sz="12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TITLE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09000" y="3233180"/>
              <a:ext cx="9927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en-JM" altLang="ko-KR" sz="12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 TITLE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09000" y="3685506"/>
              <a:ext cx="99270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>
                <a:lnSpc>
                  <a:spcPct val="100000"/>
                </a:lnSpc>
              </a:pPr>
              <a:r>
                <a:rPr lang="en-JM" altLang="ko-KR" sz="1200" b="1" spc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 TITLE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866222" y="1271381"/>
            <a:ext cx="166341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405436"/>
              </p:ext>
            </p:extLst>
          </p:nvPr>
        </p:nvGraphicFramePr>
        <p:xfrm>
          <a:off x="4866222" y="1548380"/>
          <a:ext cx="3450194" cy="2307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3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3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Add Text</a:t>
                      </a:r>
                      <a:endParaRPr lang="ko-KR" altLang="en-US" sz="12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1 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2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3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14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4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0" name="Group 19"/>
          <p:cNvGrpSpPr/>
          <p:nvPr/>
        </p:nvGrpSpPr>
        <p:grpSpPr>
          <a:xfrm>
            <a:off x="4866221" y="3993325"/>
            <a:ext cx="3435581" cy="738665"/>
            <a:chOff x="6210996" y="1433695"/>
            <a:chExt cx="1712589" cy="525503"/>
          </a:xfrm>
        </p:grpSpPr>
        <p:sp>
          <p:nvSpPr>
            <p:cNvPr id="21" name="TextBox 20"/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10996" y="1630759"/>
              <a:ext cx="1712586" cy="3284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549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Bent Arrow 3"/>
          <p:cNvSpPr/>
          <p:nvPr/>
        </p:nvSpPr>
        <p:spPr>
          <a:xfrm>
            <a:off x="899592" y="1275606"/>
            <a:ext cx="1512168" cy="1628489"/>
          </a:xfrm>
          <a:prstGeom prst="bentArrow">
            <a:avLst>
              <a:gd name="adj1" fmla="val 51751"/>
              <a:gd name="adj2" fmla="val 39841"/>
              <a:gd name="adj3" fmla="val 37699"/>
              <a:gd name="adj4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Bent Arrow 4"/>
          <p:cNvSpPr/>
          <p:nvPr/>
        </p:nvSpPr>
        <p:spPr>
          <a:xfrm rot="5400000">
            <a:off x="2541928" y="1433469"/>
            <a:ext cx="1512168" cy="1628489"/>
          </a:xfrm>
          <a:prstGeom prst="bentArrow">
            <a:avLst>
              <a:gd name="adj1" fmla="val 51751"/>
              <a:gd name="adj2" fmla="val 39841"/>
              <a:gd name="adj3" fmla="val 37699"/>
              <a:gd name="adj4" fmla="val 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Bent Arrow 5"/>
          <p:cNvSpPr/>
          <p:nvPr/>
        </p:nvSpPr>
        <p:spPr>
          <a:xfrm rot="10800000">
            <a:off x="2384784" y="3147814"/>
            <a:ext cx="1512168" cy="1628489"/>
          </a:xfrm>
          <a:prstGeom prst="bentArrow">
            <a:avLst>
              <a:gd name="adj1" fmla="val 51751"/>
              <a:gd name="adj2" fmla="val 39841"/>
              <a:gd name="adj3" fmla="val 37699"/>
              <a:gd name="adj4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16200000">
            <a:off x="741305" y="2974898"/>
            <a:ext cx="1512168" cy="1628489"/>
          </a:xfrm>
          <a:prstGeom prst="bentArrow">
            <a:avLst>
              <a:gd name="adj1" fmla="val 51751"/>
              <a:gd name="adj2" fmla="val 39841"/>
              <a:gd name="adj3" fmla="val 37699"/>
              <a:gd name="adj4" fmla="val 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Rounded Rectangle 27"/>
          <p:cNvSpPr/>
          <p:nvPr/>
        </p:nvSpPr>
        <p:spPr>
          <a:xfrm>
            <a:off x="1655676" y="1707654"/>
            <a:ext cx="360282" cy="27674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Rectangle 9"/>
          <p:cNvSpPr/>
          <p:nvPr/>
        </p:nvSpPr>
        <p:spPr>
          <a:xfrm>
            <a:off x="1135009" y="3363838"/>
            <a:ext cx="304281" cy="2848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ounded Rectangle 7"/>
          <p:cNvSpPr/>
          <p:nvPr/>
        </p:nvSpPr>
        <p:spPr>
          <a:xfrm>
            <a:off x="3347864" y="2247713"/>
            <a:ext cx="335114" cy="28919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Round Same Side Corner Rectangle 36"/>
          <p:cNvSpPr/>
          <p:nvPr/>
        </p:nvSpPr>
        <p:spPr>
          <a:xfrm>
            <a:off x="2699792" y="4002212"/>
            <a:ext cx="331327" cy="26195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Block Arc 14"/>
          <p:cNvSpPr/>
          <p:nvPr/>
        </p:nvSpPr>
        <p:spPr>
          <a:xfrm rot="16200000">
            <a:off x="2092645" y="2715574"/>
            <a:ext cx="584277" cy="584662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2912368" y="3734102"/>
            <a:ext cx="1453832" cy="2812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7802" y="4141899"/>
            <a:ext cx="1453832" cy="2812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457320" y="2051181"/>
            <a:ext cx="1453832" cy="2812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83767" y="1583755"/>
            <a:ext cx="1453832" cy="2812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565981" y="1275606"/>
            <a:ext cx="4038465" cy="728903"/>
            <a:chOff x="572117" y="2297666"/>
            <a:chExt cx="2436534" cy="728903"/>
          </a:xfrm>
        </p:grpSpPr>
        <p:sp>
          <p:nvSpPr>
            <p:cNvPr id="18" name="TextBox 17"/>
            <p:cNvSpPr txBox="1"/>
            <p:nvPr/>
          </p:nvSpPr>
          <p:spPr>
            <a:xfrm>
              <a:off x="572117" y="2297666"/>
              <a:ext cx="2436533" cy="2812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72118" y="2564904"/>
              <a:ext cx="243653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65981" y="2165251"/>
            <a:ext cx="4038466" cy="723520"/>
            <a:chOff x="-867415" y="3168851"/>
            <a:chExt cx="3739457" cy="723520"/>
          </a:xfrm>
        </p:grpSpPr>
        <p:sp>
          <p:nvSpPr>
            <p:cNvPr id="21" name="TextBox 20"/>
            <p:cNvSpPr txBox="1"/>
            <p:nvPr/>
          </p:nvSpPr>
          <p:spPr>
            <a:xfrm>
              <a:off x="-867415" y="3168851"/>
              <a:ext cx="3739457" cy="2812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2">
                      <a:lumMod val="7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867415" y="3430706"/>
              <a:ext cx="373945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565981" y="3049513"/>
            <a:ext cx="4038463" cy="724416"/>
            <a:chOff x="-264176" y="4096598"/>
            <a:chExt cx="3739454" cy="724416"/>
          </a:xfrm>
        </p:grpSpPr>
        <p:sp>
          <p:nvSpPr>
            <p:cNvPr id="24" name="TextBox 23"/>
            <p:cNvSpPr txBox="1"/>
            <p:nvPr/>
          </p:nvSpPr>
          <p:spPr>
            <a:xfrm>
              <a:off x="-264176" y="4096598"/>
              <a:ext cx="3739454" cy="2812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264176" y="4359349"/>
              <a:ext cx="373945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65981" y="3934670"/>
            <a:ext cx="4070417" cy="725312"/>
            <a:chOff x="-264176" y="5080906"/>
            <a:chExt cx="3769043" cy="725312"/>
          </a:xfrm>
        </p:grpSpPr>
        <p:sp>
          <p:nvSpPr>
            <p:cNvPr id="27" name="TextBox 26"/>
            <p:cNvSpPr txBox="1"/>
            <p:nvPr/>
          </p:nvSpPr>
          <p:spPr>
            <a:xfrm>
              <a:off x="-264176" y="5080906"/>
              <a:ext cx="3769043" cy="2812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4">
                      <a:lumMod val="7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>
                    <a:lumMod val="7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-264176" y="5344553"/>
              <a:ext cx="376904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1012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5D8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3"/>
          <p:cNvSpPr txBox="1">
            <a:spLocks/>
          </p:cNvSpPr>
          <p:nvPr/>
        </p:nvSpPr>
        <p:spPr>
          <a:xfrm>
            <a:off x="539552" y="572274"/>
            <a:ext cx="3014362" cy="155107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28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 Designed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552" y="2220084"/>
            <a:ext cx="249139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Content Placeholder 4"/>
          <p:cNvSpPr txBox="1">
            <a:spLocks/>
          </p:cNvSpPr>
          <p:nvPr/>
        </p:nvSpPr>
        <p:spPr>
          <a:xfrm>
            <a:off x="539552" y="3147814"/>
            <a:ext cx="2479395" cy="1584176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244423-1247-47CF-83EC-0CD11112C704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B15AE883-AD35-46BC-8698-A41D0FF7C21A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D710264D-C89B-4299-9264-558F500EF42B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E14C4194-7400-4F85-91D4-715EE186B1AB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B5E7E9A9-3471-45F4-A539-2B4529595A50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1763418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Welcome!!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Please be interactive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5182" y="3104150"/>
            <a:ext cx="2413489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Prerequisites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Introduction to the Java Stack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Basic Java and XML skills</a:t>
            </a:r>
          </a:p>
        </p:txBody>
      </p:sp>
      <p:sp>
        <p:nvSpPr>
          <p:cNvPr id="8" name="Heart 38">
            <a:extLst>
              <a:ext uri="{FF2B5EF4-FFF2-40B4-BE49-F238E27FC236}">
                <a16:creationId xmlns:a16="http://schemas.microsoft.com/office/drawing/2014/main" id="{116052B6-3B2D-E74A-B19D-405B5FBB2D97}"/>
              </a:ext>
            </a:extLst>
          </p:cNvPr>
          <p:cNvSpPr/>
          <p:nvPr/>
        </p:nvSpPr>
        <p:spPr>
          <a:xfrm>
            <a:off x="4272675" y="1524053"/>
            <a:ext cx="598353" cy="598353"/>
          </a:xfrm>
          <a:prstGeom prst="hear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Table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979496"/>
              </p:ext>
            </p:extLst>
          </p:nvPr>
        </p:nvGraphicFramePr>
        <p:xfrm>
          <a:off x="693321" y="1319986"/>
          <a:ext cx="1847825" cy="3414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65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$52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029521"/>
              </p:ext>
            </p:extLst>
          </p:nvPr>
        </p:nvGraphicFramePr>
        <p:xfrm>
          <a:off x="2661540" y="1318217"/>
          <a:ext cx="1847825" cy="3414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65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$60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538106"/>
              </p:ext>
            </p:extLst>
          </p:nvPr>
        </p:nvGraphicFramePr>
        <p:xfrm>
          <a:off x="4629759" y="1316448"/>
          <a:ext cx="1847825" cy="3414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65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$45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667854"/>
              </p:ext>
            </p:extLst>
          </p:nvPr>
        </p:nvGraphicFramePr>
        <p:xfrm>
          <a:off x="6597977" y="1314679"/>
          <a:ext cx="1847825" cy="34145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65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2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$70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D8D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D8D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6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D8D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D8D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5D8D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2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</a:t>
                      </a:r>
                      <a:r>
                        <a:rPr lang="en-US" altLang="ko-KR" sz="1200" b="1" baseline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Here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5621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95536" y="195486"/>
            <a:ext cx="8424936" cy="576064"/>
          </a:xfrm>
        </p:spPr>
        <p:txBody>
          <a:bodyPr anchor="ctr"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95536" y="771550"/>
            <a:ext cx="8424936" cy="288032"/>
          </a:xfrm>
        </p:spPr>
        <p:txBody>
          <a:bodyPr anchor="ctr"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4" name="Group 3"/>
          <p:cNvGrpSpPr/>
          <p:nvPr/>
        </p:nvGrpSpPr>
        <p:grpSpPr>
          <a:xfrm rot="2700000">
            <a:off x="948343" y="1730764"/>
            <a:ext cx="2544632" cy="2883946"/>
            <a:chOff x="4242525" y="2067694"/>
            <a:chExt cx="2223612" cy="2520120"/>
          </a:xfrm>
          <a:solidFill>
            <a:srgbClr val="85D8DE"/>
          </a:solidFill>
        </p:grpSpPr>
        <p:sp>
          <p:nvSpPr>
            <p:cNvPr id="5" name="Rounded Rectangle 4"/>
            <p:cNvSpPr/>
            <p:nvPr/>
          </p:nvSpPr>
          <p:spPr>
            <a:xfrm>
              <a:off x="4242525" y="3147814"/>
              <a:ext cx="1440000" cy="1440000"/>
            </a:xfrm>
            <a:prstGeom prst="roundRect">
              <a:avLst>
                <a:gd name="adj" fmla="val 1346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680455" y="2067694"/>
              <a:ext cx="1008000" cy="1008000"/>
            </a:xfrm>
            <a:prstGeom prst="roundRect">
              <a:avLst>
                <a:gd name="adj" fmla="val 13467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746137" y="3147814"/>
              <a:ext cx="720000" cy="720000"/>
            </a:xfrm>
            <a:prstGeom prst="roundRect">
              <a:avLst>
                <a:gd name="adj" fmla="val 13467"/>
              </a:avLst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764217" y="2517614"/>
              <a:ext cx="540000" cy="540000"/>
            </a:xfrm>
            <a:prstGeom prst="roundRect">
              <a:avLst>
                <a:gd name="adj" fmla="val 1346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20178" y="2877204"/>
            <a:ext cx="1189749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60</a:t>
            </a: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20894" y="2131090"/>
            <a:ext cx="845103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30</a:t>
            </a:r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76999" y="3695962"/>
            <a:ext cx="732893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20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67643" y="3101153"/>
            <a:ext cx="57740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10</a:t>
            </a:r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923928" y="2067694"/>
            <a:ext cx="1727068" cy="678649"/>
            <a:chOff x="3233964" y="1954419"/>
            <a:chExt cx="1410044" cy="678649"/>
          </a:xfrm>
        </p:grpSpPr>
        <p:sp>
          <p:nvSpPr>
            <p:cNvPr id="14" name="TextBox 13"/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23928" y="2750134"/>
            <a:ext cx="1727068" cy="678649"/>
            <a:chOff x="3233964" y="1954419"/>
            <a:chExt cx="1410044" cy="678649"/>
          </a:xfrm>
        </p:grpSpPr>
        <p:sp>
          <p:nvSpPr>
            <p:cNvPr id="17" name="TextBox 16"/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923928" y="3432574"/>
            <a:ext cx="1727068" cy="678649"/>
            <a:chOff x="3233964" y="1954419"/>
            <a:chExt cx="1410044" cy="678649"/>
          </a:xfrm>
        </p:grpSpPr>
        <p:sp>
          <p:nvSpPr>
            <p:cNvPr id="20" name="TextBox 19"/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923928" y="4115014"/>
            <a:ext cx="1727068" cy="678649"/>
            <a:chOff x="3233964" y="1954419"/>
            <a:chExt cx="1410044" cy="678649"/>
          </a:xfrm>
        </p:grpSpPr>
        <p:sp>
          <p:nvSpPr>
            <p:cNvPr id="23" name="TextBox 22"/>
            <p:cNvSpPr txBox="1"/>
            <p:nvPr/>
          </p:nvSpPr>
          <p:spPr>
            <a:xfrm>
              <a:off x="3233964" y="1954419"/>
              <a:ext cx="140051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364088" y="411510"/>
            <a:ext cx="340351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 Presentation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09526" y="897557"/>
            <a:ext cx="305807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0147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685507" y="1811984"/>
            <a:ext cx="2286080" cy="3015344"/>
            <a:chOff x="1685507" y="1811984"/>
            <a:chExt cx="2286080" cy="3015344"/>
          </a:xfrm>
        </p:grpSpPr>
        <p:sp>
          <p:nvSpPr>
            <p:cNvPr id="4" name="Rectangle 3"/>
            <p:cNvSpPr/>
            <p:nvPr/>
          </p:nvSpPr>
          <p:spPr>
            <a:xfrm>
              <a:off x="3863587" y="2091024"/>
              <a:ext cx="108000" cy="27363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351587" y="2091024"/>
              <a:ext cx="1620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1685507" y="1811984"/>
              <a:ext cx="666080" cy="666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158891" y="1811984"/>
            <a:ext cx="2287256" cy="3015344"/>
            <a:chOff x="5158891" y="1811984"/>
            <a:chExt cx="2287256" cy="3015344"/>
          </a:xfrm>
        </p:grpSpPr>
        <p:sp>
          <p:nvSpPr>
            <p:cNvPr id="7" name="Rectangle 6"/>
            <p:cNvSpPr/>
            <p:nvPr/>
          </p:nvSpPr>
          <p:spPr>
            <a:xfrm>
              <a:off x="5158891" y="2091024"/>
              <a:ext cx="108000" cy="27363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158891" y="2091024"/>
              <a:ext cx="1620000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6780067" y="1811984"/>
              <a:ext cx="666080" cy="666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822853" y="3226405"/>
            <a:ext cx="2276381" cy="1600922"/>
            <a:chOff x="4822853" y="3226405"/>
            <a:chExt cx="2276381" cy="1600922"/>
          </a:xfrm>
          <a:gradFill>
            <a:gsLst>
              <a:gs pos="0">
                <a:srgbClr val="85D8DE">
                  <a:lumMod val="70000"/>
                </a:srgbClr>
              </a:gs>
              <a:gs pos="100000">
                <a:srgbClr val="85D8DE">
                  <a:lumMod val="70000"/>
                </a:srgbClr>
              </a:gs>
            </a:gsLst>
            <a:lin ang="5400000" scaled="0"/>
          </a:gradFill>
        </p:grpSpPr>
        <p:sp>
          <p:nvSpPr>
            <p:cNvPr id="6" name="Rectangle 5"/>
            <p:cNvSpPr/>
            <p:nvPr/>
          </p:nvSpPr>
          <p:spPr>
            <a:xfrm>
              <a:off x="4822853" y="3505444"/>
              <a:ext cx="108000" cy="132188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22853" y="3505445"/>
              <a:ext cx="1620000" cy="10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6433154" y="3226405"/>
              <a:ext cx="666080" cy="66608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178948" y="3244253"/>
            <a:ext cx="2128676" cy="1583074"/>
            <a:chOff x="2178948" y="3244253"/>
            <a:chExt cx="2128676" cy="1583074"/>
          </a:xfrm>
          <a:gradFill>
            <a:gsLst>
              <a:gs pos="0">
                <a:srgbClr val="85D8DE">
                  <a:lumMod val="70000"/>
                </a:srgbClr>
              </a:gs>
              <a:gs pos="100000">
                <a:srgbClr val="85D8DE">
                  <a:lumMod val="70000"/>
                </a:srgbClr>
              </a:gs>
            </a:gsLst>
            <a:lin ang="5400000" scaled="0"/>
          </a:gradFill>
        </p:grpSpPr>
        <p:sp>
          <p:nvSpPr>
            <p:cNvPr id="5" name="Rectangle 4"/>
            <p:cNvSpPr/>
            <p:nvPr/>
          </p:nvSpPr>
          <p:spPr>
            <a:xfrm>
              <a:off x="4199624" y="3505444"/>
              <a:ext cx="108000" cy="132188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87624" y="3505445"/>
              <a:ext cx="1620000" cy="108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178948" y="3244253"/>
              <a:ext cx="666080" cy="6660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8647" y="2536032"/>
            <a:ext cx="2566009" cy="694774"/>
            <a:chOff x="2551706" y="4327204"/>
            <a:chExt cx="2152228" cy="694774"/>
          </a:xfrm>
        </p:grpSpPr>
        <p:sp>
          <p:nvSpPr>
            <p:cNvPr id="17" name="TextBox 16"/>
            <p:cNvSpPr txBox="1"/>
            <p:nvPr/>
          </p:nvSpPr>
          <p:spPr>
            <a:xfrm>
              <a:off x="2551706" y="4560313"/>
              <a:ext cx="21522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51706" y="4327204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2360" y="3939687"/>
            <a:ext cx="2566009" cy="694774"/>
            <a:chOff x="2551706" y="4327204"/>
            <a:chExt cx="2152228" cy="694774"/>
          </a:xfrm>
        </p:grpSpPr>
        <p:sp>
          <p:nvSpPr>
            <p:cNvPr id="20" name="TextBox 19"/>
            <p:cNvSpPr txBox="1"/>
            <p:nvPr/>
          </p:nvSpPr>
          <p:spPr>
            <a:xfrm>
              <a:off x="2551706" y="4560313"/>
              <a:ext cx="21522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51706" y="4327204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54463" y="3939687"/>
            <a:ext cx="2566009" cy="694774"/>
            <a:chOff x="2551706" y="4327204"/>
            <a:chExt cx="2152228" cy="694774"/>
          </a:xfrm>
        </p:grpSpPr>
        <p:sp>
          <p:nvSpPr>
            <p:cNvPr id="23" name="TextBox 22"/>
            <p:cNvSpPr txBox="1"/>
            <p:nvPr/>
          </p:nvSpPr>
          <p:spPr>
            <a:xfrm>
              <a:off x="2551706" y="4560313"/>
              <a:ext cx="21522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51706" y="4327204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444208" y="2536032"/>
            <a:ext cx="2566009" cy="694774"/>
            <a:chOff x="2551706" y="4327204"/>
            <a:chExt cx="2152228" cy="694774"/>
          </a:xfrm>
        </p:grpSpPr>
        <p:sp>
          <p:nvSpPr>
            <p:cNvPr id="26" name="TextBox 25"/>
            <p:cNvSpPr txBox="1"/>
            <p:nvPr/>
          </p:nvSpPr>
          <p:spPr>
            <a:xfrm>
              <a:off x="2551706" y="4560313"/>
              <a:ext cx="21522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51706" y="4327204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0" y="4827327"/>
            <a:ext cx="9144000" cy="31617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9"/>
          <p:cNvSpPr/>
          <p:nvPr/>
        </p:nvSpPr>
        <p:spPr>
          <a:xfrm>
            <a:off x="2384560" y="3453241"/>
            <a:ext cx="266311" cy="24929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Rectangle 23"/>
          <p:cNvSpPr/>
          <p:nvPr/>
        </p:nvSpPr>
        <p:spPr>
          <a:xfrm>
            <a:off x="6955127" y="2052096"/>
            <a:ext cx="315959" cy="18585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Rectangle 30"/>
          <p:cNvSpPr/>
          <p:nvPr/>
        </p:nvSpPr>
        <p:spPr>
          <a:xfrm>
            <a:off x="1899247" y="2016048"/>
            <a:ext cx="238600" cy="237903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Oval 7"/>
          <p:cNvSpPr/>
          <p:nvPr/>
        </p:nvSpPr>
        <p:spPr>
          <a:xfrm>
            <a:off x="6638582" y="3417960"/>
            <a:ext cx="282969" cy="28296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43" name="Group 42"/>
          <p:cNvGrpSpPr/>
          <p:nvPr/>
        </p:nvGrpSpPr>
        <p:grpSpPr>
          <a:xfrm>
            <a:off x="4233358" y="1310278"/>
            <a:ext cx="666080" cy="3517050"/>
            <a:chOff x="4233358" y="1310278"/>
            <a:chExt cx="666080" cy="3517050"/>
          </a:xfrm>
          <a:gradFill>
            <a:gsLst>
              <a:gs pos="0">
                <a:srgbClr val="85D8DE">
                  <a:lumMod val="70000"/>
                </a:srgbClr>
              </a:gs>
              <a:gs pos="100000">
                <a:srgbClr val="85D8DE">
                  <a:lumMod val="70000"/>
                </a:srgbClr>
              </a:gs>
            </a:gsLst>
            <a:lin ang="5400000" scaled="0"/>
          </a:gradFill>
        </p:grpSpPr>
        <p:sp>
          <p:nvSpPr>
            <p:cNvPr id="33" name="Rectangle 32"/>
            <p:cNvSpPr/>
            <p:nvPr/>
          </p:nvSpPr>
          <p:spPr>
            <a:xfrm>
              <a:off x="4512398" y="1586968"/>
              <a:ext cx="108000" cy="32403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4233358" y="1310278"/>
              <a:ext cx="666080" cy="6660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Rectangle 9"/>
          <p:cNvSpPr/>
          <p:nvPr/>
        </p:nvSpPr>
        <p:spPr>
          <a:xfrm>
            <a:off x="4416116" y="1478674"/>
            <a:ext cx="329824" cy="32928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5030922" y="1203598"/>
            <a:ext cx="1767682" cy="879440"/>
            <a:chOff x="2551706" y="4327204"/>
            <a:chExt cx="2152228" cy="879440"/>
          </a:xfrm>
        </p:grpSpPr>
        <p:sp>
          <p:nvSpPr>
            <p:cNvPr id="37" name="TextBox 36"/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551706" y="4327204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01259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Infographic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/>
        </p:nvSpPr>
        <p:spPr>
          <a:xfrm>
            <a:off x="6069539" y="393829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6789618" y="3795886"/>
            <a:ext cx="1919111" cy="860885"/>
            <a:chOff x="1472558" y="998559"/>
            <a:chExt cx="2765965" cy="860885"/>
          </a:xfrm>
        </p:grpSpPr>
        <p:sp>
          <p:nvSpPr>
            <p:cNvPr id="8" name="TextBox 7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21"/>
          <p:cNvSpPr>
            <a:spLocks noChangeAspect="1"/>
          </p:cNvSpPr>
          <p:nvPr/>
        </p:nvSpPr>
        <p:spPr>
          <a:xfrm>
            <a:off x="6190342" y="4057703"/>
            <a:ext cx="334457" cy="337251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Oval 10"/>
          <p:cNvSpPr/>
          <p:nvPr/>
        </p:nvSpPr>
        <p:spPr>
          <a:xfrm>
            <a:off x="2519201" y="3938296"/>
            <a:ext cx="576064" cy="5760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51771" y="3795886"/>
            <a:ext cx="1919111" cy="860885"/>
            <a:chOff x="1472558" y="998559"/>
            <a:chExt cx="2765965" cy="860885"/>
          </a:xfrm>
        </p:grpSpPr>
        <p:sp>
          <p:nvSpPr>
            <p:cNvPr id="13" name="TextBox 12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5" name="Rectangle 9"/>
          <p:cNvSpPr/>
          <p:nvPr/>
        </p:nvSpPr>
        <p:spPr>
          <a:xfrm>
            <a:off x="2656958" y="4085658"/>
            <a:ext cx="300550" cy="2813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val 16"/>
          <p:cNvSpPr/>
          <p:nvPr/>
        </p:nvSpPr>
        <p:spPr>
          <a:xfrm>
            <a:off x="2519201" y="2715518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51771" y="2573108"/>
            <a:ext cx="1919111" cy="860885"/>
            <a:chOff x="1472558" y="998559"/>
            <a:chExt cx="2765965" cy="860885"/>
          </a:xfrm>
        </p:grpSpPr>
        <p:sp>
          <p:nvSpPr>
            <p:cNvPr id="19" name="TextBox 18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Oval 21"/>
          <p:cNvSpPr/>
          <p:nvPr/>
        </p:nvSpPr>
        <p:spPr>
          <a:xfrm>
            <a:off x="2519201" y="1492740"/>
            <a:ext cx="576064" cy="5760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3" name="Group 22"/>
          <p:cNvGrpSpPr/>
          <p:nvPr/>
        </p:nvGrpSpPr>
        <p:grpSpPr>
          <a:xfrm>
            <a:off x="451771" y="1350330"/>
            <a:ext cx="1919111" cy="860885"/>
            <a:chOff x="1472558" y="998559"/>
            <a:chExt cx="2765965" cy="860885"/>
          </a:xfrm>
        </p:grpSpPr>
        <p:sp>
          <p:nvSpPr>
            <p:cNvPr id="24" name="TextBox 23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6069539" y="2706356"/>
            <a:ext cx="576064" cy="57606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789618" y="2563946"/>
            <a:ext cx="1919111" cy="860885"/>
            <a:chOff x="1472558" y="998559"/>
            <a:chExt cx="2765965" cy="860885"/>
          </a:xfrm>
        </p:grpSpPr>
        <p:sp>
          <p:nvSpPr>
            <p:cNvPr id="29" name="TextBox 28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Oval 31"/>
          <p:cNvSpPr/>
          <p:nvPr/>
        </p:nvSpPr>
        <p:spPr>
          <a:xfrm>
            <a:off x="6069539" y="1474416"/>
            <a:ext cx="576064" cy="5760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33" name="Group 32"/>
          <p:cNvGrpSpPr/>
          <p:nvPr/>
        </p:nvGrpSpPr>
        <p:grpSpPr>
          <a:xfrm>
            <a:off x="6789618" y="1332006"/>
            <a:ext cx="1919111" cy="860885"/>
            <a:chOff x="1472558" y="998559"/>
            <a:chExt cx="2765965" cy="860885"/>
          </a:xfrm>
        </p:grpSpPr>
        <p:sp>
          <p:nvSpPr>
            <p:cNvPr id="34" name="TextBox 33"/>
            <p:cNvSpPr txBox="1"/>
            <p:nvPr/>
          </p:nvSpPr>
          <p:spPr>
            <a:xfrm>
              <a:off x="1472558" y="1213113"/>
              <a:ext cx="2765965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472558" y="998559"/>
              <a:ext cx="2765965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2682574" y="1676566"/>
            <a:ext cx="249318" cy="208411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Rounded Rectangle 27"/>
          <p:cNvSpPr/>
          <p:nvPr/>
        </p:nvSpPr>
        <p:spPr>
          <a:xfrm>
            <a:off x="2669418" y="2897829"/>
            <a:ext cx="270085" cy="207462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Rectangle 30"/>
          <p:cNvSpPr>
            <a:spLocks noChangeAspect="1"/>
          </p:cNvSpPr>
          <p:nvPr/>
        </p:nvSpPr>
        <p:spPr>
          <a:xfrm>
            <a:off x="6217594" y="1622881"/>
            <a:ext cx="279951" cy="279133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Oval 7"/>
          <p:cNvSpPr>
            <a:spLocks noChangeAspect="1"/>
          </p:cNvSpPr>
          <p:nvPr/>
        </p:nvSpPr>
        <p:spPr>
          <a:xfrm>
            <a:off x="6190342" y="2834640"/>
            <a:ext cx="320500" cy="32049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170BA5EE-1AD5-4142-978F-3554C789E6B1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857787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Chart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985188694"/>
              </p:ext>
            </p:extLst>
          </p:nvPr>
        </p:nvGraphicFramePr>
        <p:xfrm>
          <a:off x="395536" y="2558318"/>
          <a:ext cx="8352928" cy="735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94194" y="2724839"/>
            <a:ext cx="78192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25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3176" y="2724839"/>
            <a:ext cx="78192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30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40666" y="2724839"/>
            <a:ext cx="78192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15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21500" y="2724839"/>
            <a:ext cx="78192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35</a:t>
            </a:r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67003" y="1874221"/>
            <a:ext cx="6269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.  Easy to change colors, photos and Text.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37400" y="3941643"/>
            <a:ext cx="6269200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.  Easy to change colors, photos and Text. </a:t>
            </a:r>
          </a:p>
        </p:txBody>
      </p:sp>
      <p:sp>
        <p:nvSpPr>
          <p:cNvPr id="17" name="Rectangle 9"/>
          <p:cNvSpPr/>
          <p:nvPr/>
        </p:nvSpPr>
        <p:spPr>
          <a:xfrm>
            <a:off x="1271338" y="3346779"/>
            <a:ext cx="332123" cy="31089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val 21"/>
          <p:cNvSpPr>
            <a:spLocks noChangeAspect="1"/>
          </p:cNvSpPr>
          <p:nvPr/>
        </p:nvSpPr>
        <p:spPr>
          <a:xfrm>
            <a:off x="7063606" y="3352126"/>
            <a:ext cx="297715" cy="30020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Rectangle 16"/>
          <p:cNvSpPr/>
          <p:nvPr/>
        </p:nvSpPr>
        <p:spPr>
          <a:xfrm rot="1795255">
            <a:off x="5224785" y="3308635"/>
            <a:ext cx="215964" cy="38718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7"/>
          <p:cNvSpPr/>
          <p:nvPr/>
        </p:nvSpPr>
        <p:spPr>
          <a:xfrm>
            <a:off x="3395929" y="3347548"/>
            <a:ext cx="358474" cy="30935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782679" y="1491630"/>
            <a:ext cx="557864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483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Worldmap style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Freeform 9"/>
          <p:cNvSpPr>
            <a:spLocks noEditPoints="1"/>
          </p:cNvSpPr>
          <p:nvPr/>
        </p:nvSpPr>
        <p:spPr bwMode="auto">
          <a:xfrm>
            <a:off x="467544" y="1797865"/>
            <a:ext cx="4585654" cy="2808312"/>
          </a:xfrm>
          <a:custGeom>
            <a:avLst/>
            <a:gdLst>
              <a:gd name="T0" fmla="*/ 3609 w 5720"/>
              <a:gd name="T1" fmla="*/ 2874 h 3503"/>
              <a:gd name="T2" fmla="*/ 5106 w 5720"/>
              <a:gd name="T3" fmla="*/ 1874 h 3503"/>
              <a:gd name="T4" fmla="*/ 5015 w 5720"/>
              <a:gd name="T5" fmla="*/ 1600 h 3503"/>
              <a:gd name="T6" fmla="*/ 5022 w 5720"/>
              <a:gd name="T7" fmla="*/ 1512 h 3503"/>
              <a:gd name="T8" fmla="*/ 4997 w 5720"/>
              <a:gd name="T9" fmla="*/ 1441 h 3503"/>
              <a:gd name="T10" fmla="*/ 3851 w 5720"/>
              <a:gd name="T11" fmla="*/ 701 h 3503"/>
              <a:gd name="T12" fmla="*/ 3740 w 5720"/>
              <a:gd name="T13" fmla="*/ 838 h 3503"/>
              <a:gd name="T14" fmla="*/ 3769 w 5720"/>
              <a:gd name="T15" fmla="*/ 1236 h 3503"/>
              <a:gd name="T16" fmla="*/ 3844 w 5720"/>
              <a:gd name="T17" fmla="*/ 954 h 3503"/>
              <a:gd name="T18" fmla="*/ 298 w 5720"/>
              <a:gd name="T19" fmla="*/ 240 h 3503"/>
              <a:gd name="T20" fmla="*/ 466 w 5720"/>
              <a:gd name="T21" fmla="*/ 185 h 3503"/>
              <a:gd name="T22" fmla="*/ 2104 w 5720"/>
              <a:gd name="T23" fmla="*/ 283 h 3503"/>
              <a:gd name="T24" fmla="*/ 3060 w 5720"/>
              <a:gd name="T25" fmla="*/ 354 h 3503"/>
              <a:gd name="T26" fmla="*/ 3537 w 5720"/>
              <a:gd name="T27" fmla="*/ 438 h 3503"/>
              <a:gd name="T28" fmla="*/ 3411 w 5720"/>
              <a:gd name="T29" fmla="*/ 594 h 3503"/>
              <a:gd name="T30" fmla="*/ 3731 w 5720"/>
              <a:gd name="T31" fmla="*/ 598 h 3503"/>
              <a:gd name="T32" fmla="*/ 4077 w 5720"/>
              <a:gd name="T33" fmla="*/ 643 h 3503"/>
              <a:gd name="T34" fmla="*/ 4128 w 5720"/>
              <a:gd name="T35" fmla="*/ 929 h 3503"/>
              <a:gd name="T36" fmla="*/ 4293 w 5720"/>
              <a:gd name="T37" fmla="*/ 1105 h 3503"/>
              <a:gd name="T38" fmla="*/ 4375 w 5720"/>
              <a:gd name="T39" fmla="*/ 1229 h 3503"/>
              <a:gd name="T40" fmla="*/ 4866 w 5720"/>
              <a:gd name="T41" fmla="*/ 800 h 3503"/>
              <a:gd name="T42" fmla="*/ 5313 w 5720"/>
              <a:gd name="T43" fmla="*/ 440 h 3503"/>
              <a:gd name="T44" fmla="*/ 5424 w 5720"/>
              <a:gd name="T45" fmla="*/ 127 h 3503"/>
              <a:gd name="T46" fmla="*/ 5678 w 5720"/>
              <a:gd name="T47" fmla="*/ 376 h 3503"/>
              <a:gd name="T48" fmla="*/ 5551 w 5720"/>
              <a:gd name="T49" fmla="*/ 600 h 3503"/>
              <a:gd name="T50" fmla="*/ 5446 w 5720"/>
              <a:gd name="T51" fmla="*/ 838 h 3503"/>
              <a:gd name="T52" fmla="*/ 5482 w 5720"/>
              <a:gd name="T53" fmla="*/ 970 h 3503"/>
              <a:gd name="T54" fmla="*/ 5197 w 5720"/>
              <a:gd name="T55" fmla="*/ 1183 h 3503"/>
              <a:gd name="T56" fmla="*/ 5140 w 5720"/>
              <a:gd name="T57" fmla="*/ 1434 h 3503"/>
              <a:gd name="T58" fmla="*/ 5155 w 5720"/>
              <a:gd name="T59" fmla="*/ 1538 h 3503"/>
              <a:gd name="T60" fmla="*/ 5073 w 5720"/>
              <a:gd name="T61" fmla="*/ 1600 h 3503"/>
              <a:gd name="T62" fmla="*/ 5064 w 5720"/>
              <a:gd name="T63" fmla="*/ 1701 h 3503"/>
              <a:gd name="T64" fmla="*/ 5133 w 5720"/>
              <a:gd name="T65" fmla="*/ 1976 h 3503"/>
              <a:gd name="T66" fmla="*/ 5048 w 5720"/>
              <a:gd name="T67" fmla="*/ 2083 h 3503"/>
              <a:gd name="T68" fmla="*/ 4797 w 5720"/>
              <a:gd name="T69" fmla="*/ 2347 h 3503"/>
              <a:gd name="T70" fmla="*/ 4669 w 5720"/>
              <a:gd name="T71" fmla="*/ 2505 h 3503"/>
              <a:gd name="T72" fmla="*/ 4768 w 5720"/>
              <a:gd name="T73" fmla="*/ 2923 h 3503"/>
              <a:gd name="T74" fmla="*/ 4909 w 5720"/>
              <a:gd name="T75" fmla="*/ 3414 h 3503"/>
              <a:gd name="T76" fmla="*/ 4702 w 5720"/>
              <a:gd name="T77" fmla="*/ 3350 h 3503"/>
              <a:gd name="T78" fmla="*/ 4549 w 5720"/>
              <a:gd name="T79" fmla="*/ 3112 h 3503"/>
              <a:gd name="T80" fmla="*/ 4197 w 5720"/>
              <a:gd name="T81" fmla="*/ 2905 h 3503"/>
              <a:gd name="T82" fmla="*/ 3875 w 5720"/>
              <a:gd name="T83" fmla="*/ 2863 h 3503"/>
              <a:gd name="T84" fmla="*/ 3706 w 5720"/>
              <a:gd name="T85" fmla="*/ 2885 h 3503"/>
              <a:gd name="T86" fmla="*/ 3713 w 5720"/>
              <a:gd name="T87" fmla="*/ 2952 h 3503"/>
              <a:gd name="T88" fmla="*/ 3733 w 5720"/>
              <a:gd name="T89" fmla="*/ 3043 h 3503"/>
              <a:gd name="T90" fmla="*/ 3582 w 5720"/>
              <a:gd name="T91" fmla="*/ 3038 h 3503"/>
              <a:gd name="T92" fmla="*/ 3326 w 5720"/>
              <a:gd name="T93" fmla="*/ 2989 h 3503"/>
              <a:gd name="T94" fmla="*/ 2886 w 5720"/>
              <a:gd name="T95" fmla="*/ 3140 h 3503"/>
              <a:gd name="T96" fmla="*/ 2855 w 5720"/>
              <a:gd name="T97" fmla="*/ 3160 h 3503"/>
              <a:gd name="T98" fmla="*/ 2758 w 5720"/>
              <a:gd name="T99" fmla="*/ 3334 h 3503"/>
              <a:gd name="T100" fmla="*/ 2657 w 5720"/>
              <a:gd name="T101" fmla="*/ 3458 h 3503"/>
              <a:gd name="T102" fmla="*/ 2264 w 5720"/>
              <a:gd name="T103" fmla="*/ 2936 h 3503"/>
              <a:gd name="T104" fmla="*/ 1884 w 5720"/>
              <a:gd name="T105" fmla="*/ 2901 h 3503"/>
              <a:gd name="T106" fmla="*/ 1378 w 5720"/>
              <a:gd name="T107" fmla="*/ 2652 h 3503"/>
              <a:gd name="T108" fmla="*/ 577 w 5720"/>
              <a:gd name="T109" fmla="*/ 2358 h 3503"/>
              <a:gd name="T110" fmla="*/ 344 w 5720"/>
              <a:gd name="T111" fmla="*/ 2047 h 3503"/>
              <a:gd name="T112" fmla="*/ 111 w 5720"/>
              <a:gd name="T113" fmla="*/ 1700 h 3503"/>
              <a:gd name="T114" fmla="*/ 84 w 5720"/>
              <a:gd name="T115" fmla="*/ 1530 h 3503"/>
              <a:gd name="T116" fmla="*/ 31 w 5720"/>
              <a:gd name="T117" fmla="*/ 1225 h 3503"/>
              <a:gd name="T118" fmla="*/ 98 w 5720"/>
              <a:gd name="T119" fmla="*/ 841 h 3503"/>
              <a:gd name="T120" fmla="*/ 280 w 5720"/>
              <a:gd name="T121" fmla="*/ 278 h 3503"/>
              <a:gd name="T122" fmla="*/ 433 w 5720"/>
              <a:gd name="T123" fmla="*/ 107 h 3503"/>
              <a:gd name="T124" fmla="*/ 466 w 5720"/>
              <a:gd name="T125" fmla="*/ 92 h 3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20" h="3503">
                <a:moveTo>
                  <a:pt x="3058" y="2983"/>
                </a:moveTo>
                <a:lnTo>
                  <a:pt x="3055" y="2989"/>
                </a:lnTo>
                <a:lnTo>
                  <a:pt x="3049" y="2992"/>
                </a:lnTo>
                <a:lnTo>
                  <a:pt x="3046" y="2996"/>
                </a:lnTo>
                <a:lnTo>
                  <a:pt x="3044" y="2998"/>
                </a:lnTo>
                <a:lnTo>
                  <a:pt x="3040" y="3000"/>
                </a:lnTo>
                <a:lnTo>
                  <a:pt x="3038" y="3003"/>
                </a:lnTo>
                <a:lnTo>
                  <a:pt x="3044" y="3009"/>
                </a:lnTo>
                <a:lnTo>
                  <a:pt x="3048" y="3016"/>
                </a:lnTo>
                <a:lnTo>
                  <a:pt x="3049" y="3023"/>
                </a:lnTo>
                <a:lnTo>
                  <a:pt x="3062" y="3020"/>
                </a:lnTo>
                <a:lnTo>
                  <a:pt x="3058" y="3009"/>
                </a:lnTo>
                <a:lnTo>
                  <a:pt x="3057" y="2998"/>
                </a:lnTo>
                <a:lnTo>
                  <a:pt x="3058" y="2989"/>
                </a:lnTo>
                <a:lnTo>
                  <a:pt x="3058" y="2983"/>
                </a:lnTo>
                <a:close/>
                <a:moveTo>
                  <a:pt x="4769" y="2972"/>
                </a:moveTo>
                <a:lnTo>
                  <a:pt x="4769" y="2976"/>
                </a:lnTo>
                <a:lnTo>
                  <a:pt x="4775" y="2981"/>
                </a:lnTo>
                <a:lnTo>
                  <a:pt x="4777" y="2987"/>
                </a:lnTo>
                <a:lnTo>
                  <a:pt x="4782" y="2992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6" y="2996"/>
                </a:lnTo>
                <a:lnTo>
                  <a:pt x="4786" y="2972"/>
                </a:lnTo>
                <a:lnTo>
                  <a:pt x="4769" y="2972"/>
                </a:lnTo>
                <a:close/>
                <a:moveTo>
                  <a:pt x="3617" y="2861"/>
                </a:moveTo>
                <a:lnTo>
                  <a:pt x="3613" y="2869"/>
                </a:lnTo>
                <a:lnTo>
                  <a:pt x="3609" y="2874"/>
                </a:lnTo>
                <a:lnTo>
                  <a:pt x="3604" y="2880"/>
                </a:lnTo>
                <a:lnTo>
                  <a:pt x="3597" y="2885"/>
                </a:lnTo>
                <a:lnTo>
                  <a:pt x="3597" y="2889"/>
                </a:lnTo>
                <a:lnTo>
                  <a:pt x="3637" y="2889"/>
                </a:lnTo>
                <a:lnTo>
                  <a:pt x="3640" y="2887"/>
                </a:lnTo>
                <a:lnTo>
                  <a:pt x="3642" y="2885"/>
                </a:lnTo>
                <a:lnTo>
                  <a:pt x="3648" y="2885"/>
                </a:lnTo>
                <a:lnTo>
                  <a:pt x="3653" y="2885"/>
                </a:lnTo>
                <a:lnTo>
                  <a:pt x="3655" y="2881"/>
                </a:lnTo>
                <a:lnTo>
                  <a:pt x="3657" y="2880"/>
                </a:lnTo>
                <a:lnTo>
                  <a:pt x="3658" y="2880"/>
                </a:lnTo>
                <a:lnTo>
                  <a:pt x="3660" y="2876"/>
                </a:lnTo>
                <a:lnTo>
                  <a:pt x="3660" y="2872"/>
                </a:lnTo>
                <a:lnTo>
                  <a:pt x="3648" y="2870"/>
                </a:lnTo>
                <a:lnTo>
                  <a:pt x="3638" y="2867"/>
                </a:lnTo>
                <a:lnTo>
                  <a:pt x="3629" y="2863"/>
                </a:lnTo>
                <a:lnTo>
                  <a:pt x="3617" y="2861"/>
                </a:lnTo>
                <a:close/>
                <a:moveTo>
                  <a:pt x="3875" y="2803"/>
                </a:moveTo>
                <a:lnTo>
                  <a:pt x="3875" y="2807"/>
                </a:lnTo>
                <a:lnTo>
                  <a:pt x="3875" y="2809"/>
                </a:lnTo>
                <a:lnTo>
                  <a:pt x="3877" y="2810"/>
                </a:lnTo>
                <a:lnTo>
                  <a:pt x="3877" y="2812"/>
                </a:lnTo>
                <a:lnTo>
                  <a:pt x="3878" y="2814"/>
                </a:lnTo>
                <a:lnTo>
                  <a:pt x="3878" y="2803"/>
                </a:lnTo>
                <a:lnTo>
                  <a:pt x="3875" y="2803"/>
                </a:lnTo>
                <a:close/>
                <a:moveTo>
                  <a:pt x="5124" y="1856"/>
                </a:moveTo>
                <a:lnTo>
                  <a:pt x="5120" y="1861"/>
                </a:lnTo>
                <a:lnTo>
                  <a:pt x="5118" y="1867"/>
                </a:lnTo>
                <a:lnTo>
                  <a:pt x="5115" y="1870"/>
                </a:lnTo>
                <a:lnTo>
                  <a:pt x="5111" y="1872"/>
                </a:lnTo>
                <a:lnTo>
                  <a:pt x="5106" y="1874"/>
                </a:lnTo>
                <a:lnTo>
                  <a:pt x="5100" y="1876"/>
                </a:lnTo>
                <a:lnTo>
                  <a:pt x="5095" y="1880"/>
                </a:lnTo>
                <a:lnTo>
                  <a:pt x="5095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8" y="1883"/>
                </a:lnTo>
                <a:lnTo>
                  <a:pt x="5098" y="1887"/>
                </a:lnTo>
                <a:lnTo>
                  <a:pt x="5109" y="1880"/>
                </a:lnTo>
                <a:lnTo>
                  <a:pt x="5120" y="1874"/>
                </a:lnTo>
                <a:lnTo>
                  <a:pt x="5135" y="1870"/>
                </a:lnTo>
                <a:lnTo>
                  <a:pt x="5137" y="1874"/>
                </a:lnTo>
                <a:lnTo>
                  <a:pt x="5138" y="1878"/>
                </a:lnTo>
                <a:lnTo>
                  <a:pt x="5140" y="1878"/>
                </a:lnTo>
                <a:lnTo>
                  <a:pt x="5140" y="1880"/>
                </a:lnTo>
                <a:lnTo>
                  <a:pt x="5144" y="1881"/>
                </a:lnTo>
                <a:lnTo>
                  <a:pt x="5148" y="1883"/>
                </a:lnTo>
                <a:lnTo>
                  <a:pt x="5148" y="1870"/>
                </a:lnTo>
                <a:lnTo>
                  <a:pt x="5153" y="1872"/>
                </a:lnTo>
                <a:lnTo>
                  <a:pt x="5157" y="1872"/>
                </a:lnTo>
                <a:lnTo>
                  <a:pt x="5160" y="1874"/>
                </a:lnTo>
                <a:lnTo>
                  <a:pt x="5164" y="1876"/>
                </a:lnTo>
                <a:lnTo>
                  <a:pt x="5160" y="1863"/>
                </a:lnTo>
                <a:lnTo>
                  <a:pt x="5148" y="1863"/>
                </a:lnTo>
                <a:lnTo>
                  <a:pt x="5137" y="1860"/>
                </a:lnTo>
                <a:lnTo>
                  <a:pt x="5124" y="1856"/>
                </a:lnTo>
                <a:close/>
                <a:moveTo>
                  <a:pt x="5011" y="1594"/>
                </a:moveTo>
                <a:lnTo>
                  <a:pt x="5011" y="1596"/>
                </a:lnTo>
                <a:lnTo>
                  <a:pt x="5013" y="1598"/>
                </a:lnTo>
                <a:lnTo>
                  <a:pt x="5015" y="1600"/>
                </a:lnTo>
                <a:lnTo>
                  <a:pt x="5017" y="1600"/>
                </a:lnTo>
                <a:lnTo>
                  <a:pt x="5020" y="1601"/>
                </a:lnTo>
                <a:lnTo>
                  <a:pt x="5020" y="1600"/>
                </a:lnTo>
                <a:lnTo>
                  <a:pt x="5018" y="1598"/>
                </a:lnTo>
                <a:lnTo>
                  <a:pt x="5015" y="1596"/>
                </a:lnTo>
                <a:lnTo>
                  <a:pt x="5013" y="1594"/>
                </a:lnTo>
                <a:lnTo>
                  <a:pt x="5011" y="1594"/>
                </a:lnTo>
                <a:close/>
                <a:moveTo>
                  <a:pt x="120" y="1520"/>
                </a:moveTo>
                <a:lnTo>
                  <a:pt x="120" y="1523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9"/>
                </a:lnTo>
                <a:lnTo>
                  <a:pt x="120" y="1530"/>
                </a:lnTo>
                <a:lnTo>
                  <a:pt x="122" y="1534"/>
                </a:lnTo>
                <a:lnTo>
                  <a:pt x="124" y="1536"/>
                </a:lnTo>
                <a:lnTo>
                  <a:pt x="126" y="1538"/>
                </a:lnTo>
                <a:lnTo>
                  <a:pt x="128" y="1540"/>
                </a:lnTo>
                <a:lnTo>
                  <a:pt x="128" y="1534"/>
                </a:lnTo>
                <a:lnTo>
                  <a:pt x="126" y="1530"/>
                </a:lnTo>
                <a:lnTo>
                  <a:pt x="126" y="1527"/>
                </a:lnTo>
                <a:lnTo>
                  <a:pt x="126" y="1525"/>
                </a:lnTo>
                <a:lnTo>
                  <a:pt x="124" y="1523"/>
                </a:lnTo>
                <a:lnTo>
                  <a:pt x="120" y="1520"/>
                </a:lnTo>
                <a:close/>
                <a:moveTo>
                  <a:pt x="5017" y="1509"/>
                </a:moveTo>
                <a:lnTo>
                  <a:pt x="5018" y="1510"/>
                </a:lnTo>
                <a:lnTo>
                  <a:pt x="5018" y="1510"/>
                </a:lnTo>
                <a:lnTo>
                  <a:pt x="5020" y="1512"/>
                </a:lnTo>
                <a:lnTo>
                  <a:pt x="5020" y="1512"/>
                </a:lnTo>
                <a:lnTo>
                  <a:pt x="5024" y="1512"/>
                </a:lnTo>
                <a:lnTo>
                  <a:pt x="5022" y="1512"/>
                </a:lnTo>
                <a:lnTo>
                  <a:pt x="5022" y="1510"/>
                </a:lnTo>
                <a:lnTo>
                  <a:pt x="5020" y="1510"/>
                </a:lnTo>
                <a:lnTo>
                  <a:pt x="5018" y="1510"/>
                </a:lnTo>
                <a:lnTo>
                  <a:pt x="5017" y="1509"/>
                </a:lnTo>
                <a:close/>
                <a:moveTo>
                  <a:pt x="4991" y="1492"/>
                </a:moveTo>
                <a:lnTo>
                  <a:pt x="4995" y="1510"/>
                </a:lnTo>
                <a:lnTo>
                  <a:pt x="5000" y="1523"/>
                </a:lnTo>
                <a:lnTo>
                  <a:pt x="5006" y="1536"/>
                </a:lnTo>
                <a:lnTo>
                  <a:pt x="5011" y="1549"/>
                </a:lnTo>
                <a:lnTo>
                  <a:pt x="5015" y="1549"/>
                </a:lnTo>
                <a:lnTo>
                  <a:pt x="5017" y="1532"/>
                </a:lnTo>
                <a:lnTo>
                  <a:pt x="5008" y="1521"/>
                </a:lnTo>
                <a:lnTo>
                  <a:pt x="5002" y="1509"/>
                </a:lnTo>
                <a:lnTo>
                  <a:pt x="5000" y="1492"/>
                </a:lnTo>
                <a:lnTo>
                  <a:pt x="4991" y="1492"/>
                </a:lnTo>
                <a:close/>
                <a:moveTo>
                  <a:pt x="120" y="1467"/>
                </a:moveTo>
                <a:lnTo>
                  <a:pt x="122" y="1469"/>
                </a:lnTo>
                <a:lnTo>
                  <a:pt x="124" y="1470"/>
                </a:lnTo>
                <a:lnTo>
                  <a:pt x="126" y="1470"/>
                </a:lnTo>
                <a:lnTo>
                  <a:pt x="128" y="1469"/>
                </a:lnTo>
                <a:lnTo>
                  <a:pt x="131" y="1467"/>
                </a:lnTo>
                <a:lnTo>
                  <a:pt x="120" y="1467"/>
                </a:lnTo>
                <a:close/>
                <a:moveTo>
                  <a:pt x="4993" y="1429"/>
                </a:moveTo>
                <a:lnTo>
                  <a:pt x="4988" y="1452"/>
                </a:lnTo>
                <a:lnTo>
                  <a:pt x="4991" y="1456"/>
                </a:lnTo>
                <a:lnTo>
                  <a:pt x="4993" y="1460"/>
                </a:lnTo>
                <a:lnTo>
                  <a:pt x="4997" y="1465"/>
                </a:lnTo>
                <a:lnTo>
                  <a:pt x="5004" y="1465"/>
                </a:lnTo>
                <a:lnTo>
                  <a:pt x="5004" y="1461"/>
                </a:lnTo>
                <a:lnTo>
                  <a:pt x="4997" y="1452"/>
                </a:lnTo>
                <a:lnTo>
                  <a:pt x="4997" y="1441"/>
                </a:lnTo>
                <a:lnTo>
                  <a:pt x="5000" y="1429"/>
                </a:lnTo>
                <a:lnTo>
                  <a:pt x="4993" y="1429"/>
                </a:lnTo>
                <a:close/>
                <a:moveTo>
                  <a:pt x="3935" y="785"/>
                </a:moveTo>
                <a:lnTo>
                  <a:pt x="3935" y="789"/>
                </a:lnTo>
                <a:lnTo>
                  <a:pt x="3937" y="792"/>
                </a:lnTo>
                <a:lnTo>
                  <a:pt x="3937" y="794"/>
                </a:lnTo>
                <a:lnTo>
                  <a:pt x="3937" y="794"/>
                </a:lnTo>
                <a:lnTo>
                  <a:pt x="3937" y="794"/>
                </a:lnTo>
                <a:lnTo>
                  <a:pt x="3938" y="796"/>
                </a:lnTo>
                <a:lnTo>
                  <a:pt x="3942" y="798"/>
                </a:lnTo>
                <a:lnTo>
                  <a:pt x="3942" y="785"/>
                </a:lnTo>
                <a:lnTo>
                  <a:pt x="3935" y="785"/>
                </a:lnTo>
                <a:close/>
                <a:moveTo>
                  <a:pt x="3809" y="703"/>
                </a:moveTo>
                <a:lnTo>
                  <a:pt x="3806" y="712"/>
                </a:lnTo>
                <a:lnTo>
                  <a:pt x="3808" y="709"/>
                </a:lnTo>
                <a:lnTo>
                  <a:pt x="3809" y="707"/>
                </a:lnTo>
                <a:lnTo>
                  <a:pt x="3809" y="705"/>
                </a:lnTo>
                <a:lnTo>
                  <a:pt x="3809" y="705"/>
                </a:lnTo>
                <a:lnTo>
                  <a:pt x="3809" y="703"/>
                </a:lnTo>
                <a:close/>
                <a:moveTo>
                  <a:pt x="3918" y="660"/>
                </a:moveTo>
                <a:lnTo>
                  <a:pt x="3911" y="670"/>
                </a:lnTo>
                <a:lnTo>
                  <a:pt x="3900" y="676"/>
                </a:lnTo>
                <a:lnTo>
                  <a:pt x="3888" y="680"/>
                </a:lnTo>
                <a:lnTo>
                  <a:pt x="3875" y="680"/>
                </a:lnTo>
                <a:lnTo>
                  <a:pt x="3864" y="683"/>
                </a:lnTo>
                <a:lnTo>
                  <a:pt x="3853" y="692"/>
                </a:lnTo>
                <a:lnTo>
                  <a:pt x="3853" y="694"/>
                </a:lnTo>
                <a:lnTo>
                  <a:pt x="3853" y="696"/>
                </a:lnTo>
                <a:lnTo>
                  <a:pt x="3853" y="698"/>
                </a:lnTo>
                <a:lnTo>
                  <a:pt x="3853" y="700"/>
                </a:lnTo>
                <a:lnTo>
                  <a:pt x="3851" y="701"/>
                </a:lnTo>
                <a:lnTo>
                  <a:pt x="3849" y="703"/>
                </a:lnTo>
                <a:lnTo>
                  <a:pt x="3844" y="710"/>
                </a:lnTo>
                <a:lnTo>
                  <a:pt x="3838" y="716"/>
                </a:lnTo>
                <a:lnTo>
                  <a:pt x="3831" y="720"/>
                </a:lnTo>
                <a:lnTo>
                  <a:pt x="3826" y="725"/>
                </a:lnTo>
                <a:lnTo>
                  <a:pt x="3820" y="732"/>
                </a:lnTo>
                <a:lnTo>
                  <a:pt x="3804" y="732"/>
                </a:lnTo>
                <a:lnTo>
                  <a:pt x="3806" y="716"/>
                </a:lnTo>
                <a:lnTo>
                  <a:pt x="3800" y="716"/>
                </a:lnTo>
                <a:lnTo>
                  <a:pt x="3789" y="725"/>
                </a:lnTo>
                <a:lnTo>
                  <a:pt x="3778" y="730"/>
                </a:lnTo>
                <a:lnTo>
                  <a:pt x="3768" y="740"/>
                </a:lnTo>
                <a:lnTo>
                  <a:pt x="3764" y="752"/>
                </a:lnTo>
                <a:lnTo>
                  <a:pt x="3760" y="767"/>
                </a:lnTo>
                <a:lnTo>
                  <a:pt x="3757" y="781"/>
                </a:lnTo>
                <a:lnTo>
                  <a:pt x="3753" y="783"/>
                </a:lnTo>
                <a:lnTo>
                  <a:pt x="3749" y="787"/>
                </a:lnTo>
                <a:lnTo>
                  <a:pt x="3746" y="790"/>
                </a:lnTo>
                <a:lnTo>
                  <a:pt x="3742" y="792"/>
                </a:lnTo>
                <a:lnTo>
                  <a:pt x="3740" y="796"/>
                </a:lnTo>
                <a:lnTo>
                  <a:pt x="3735" y="832"/>
                </a:lnTo>
                <a:lnTo>
                  <a:pt x="3724" y="838"/>
                </a:lnTo>
                <a:lnTo>
                  <a:pt x="3715" y="849"/>
                </a:lnTo>
                <a:lnTo>
                  <a:pt x="3708" y="863"/>
                </a:lnTo>
                <a:lnTo>
                  <a:pt x="3702" y="878"/>
                </a:lnTo>
                <a:lnTo>
                  <a:pt x="3711" y="878"/>
                </a:lnTo>
                <a:lnTo>
                  <a:pt x="3711" y="872"/>
                </a:lnTo>
                <a:lnTo>
                  <a:pt x="3718" y="863"/>
                </a:lnTo>
                <a:lnTo>
                  <a:pt x="3726" y="852"/>
                </a:lnTo>
                <a:lnTo>
                  <a:pt x="3731" y="843"/>
                </a:lnTo>
                <a:lnTo>
                  <a:pt x="3740" y="838"/>
                </a:lnTo>
                <a:lnTo>
                  <a:pt x="3757" y="832"/>
                </a:lnTo>
                <a:lnTo>
                  <a:pt x="3760" y="841"/>
                </a:lnTo>
                <a:lnTo>
                  <a:pt x="3764" y="849"/>
                </a:lnTo>
                <a:lnTo>
                  <a:pt x="3769" y="854"/>
                </a:lnTo>
                <a:lnTo>
                  <a:pt x="3771" y="865"/>
                </a:lnTo>
                <a:lnTo>
                  <a:pt x="3762" y="881"/>
                </a:lnTo>
                <a:lnTo>
                  <a:pt x="3758" y="898"/>
                </a:lnTo>
                <a:lnTo>
                  <a:pt x="3760" y="912"/>
                </a:lnTo>
                <a:lnTo>
                  <a:pt x="3762" y="927"/>
                </a:lnTo>
                <a:lnTo>
                  <a:pt x="3760" y="941"/>
                </a:lnTo>
                <a:lnTo>
                  <a:pt x="3758" y="943"/>
                </a:lnTo>
                <a:lnTo>
                  <a:pt x="3755" y="947"/>
                </a:lnTo>
                <a:lnTo>
                  <a:pt x="3751" y="950"/>
                </a:lnTo>
                <a:lnTo>
                  <a:pt x="3748" y="952"/>
                </a:lnTo>
                <a:lnTo>
                  <a:pt x="3746" y="956"/>
                </a:lnTo>
                <a:lnTo>
                  <a:pt x="3744" y="958"/>
                </a:lnTo>
                <a:lnTo>
                  <a:pt x="3744" y="1001"/>
                </a:lnTo>
                <a:lnTo>
                  <a:pt x="3742" y="1020"/>
                </a:lnTo>
                <a:lnTo>
                  <a:pt x="3742" y="1043"/>
                </a:lnTo>
                <a:lnTo>
                  <a:pt x="3740" y="1069"/>
                </a:lnTo>
                <a:lnTo>
                  <a:pt x="3737" y="1089"/>
                </a:lnTo>
                <a:lnTo>
                  <a:pt x="3735" y="1103"/>
                </a:lnTo>
                <a:lnTo>
                  <a:pt x="3738" y="1109"/>
                </a:lnTo>
                <a:lnTo>
                  <a:pt x="3742" y="1114"/>
                </a:lnTo>
                <a:lnTo>
                  <a:pt x="3748" y="1120"/>
                </a:lnTo>
                <a:lnTo>
                  <a:pt x="3751" y="1125"/>
                </a:lnTo>
                <a:lnTo>
                  <a:pt x="3755" y="1130"/>
                </a:lnTo>
                <a:lnTo>
                  <a:pt x="3751" y="1163"/>
                </a:lnTo>
                <a:lnTo>
                  <a:pt x="3755" y="1187"/>
                </a:lnTo>
                <a:lnTo>
                  <a:pt x="3760" y="1212"/>
                </a:lnTo>
                <a:lnTo>
                  <a:pt x="3769" y="1236"/>
                </a:lnTo>
                <a:lnTo>
                  <a:pt x="3778" y="1258"/>
                </a:lnTo>
                <a:lnTo>
                  <a:pt x="3791" y="1272"/>
                </a:lnTo>
                <a:lnTo>
                  <a:pt x="3797" y="1276"/>
                </a:lnTo>
                <a:lnTo>
                  <a:pt x="3802" y="1278"/>
                </a:lnTo>
                <a:lnTo>
                  <a:pt x="3806" y="1278"/>
                </a:lnTo>
                <a:lnTo>
                  <a:pt x="3811" y="1276"/>
                </a:lnTo>
                <a:lnTo>
                  <a:pt x="3829" y="1270"/>
                </a:lnTo>
                <a:lnTo>
                  <a:pt x="3848" y="1261"/>
                </a:lnTo>
                <a:lnTo>
                  <a:pt x="3860" y="1252"/>
                </a:lnTo>
                <a:lnTo>
                  <a:pt x="3866" y="1241"/>
                </a:lnTo>
                <a:lnTo>
                  <a:pt x="3873" y="1223"/>
                </a:lnTo>
                <a:lnTo>
                  <a:pt x="3882" y="1200"/>
                </a:lnTo>
                <a:lnTo>
                  <a:pt x="3889" y="1176"/>
                </a:lnTo>
                <a:lnTo>
                  <a:pt x="3895" y="1150"/>
                </a:lnTo>
                <a:lnTo>
                  <a:pt x="3898" y="1129"/>
                </a:lnTo>
                <a:lnTo>
                  <a:pt x="3897" y="1110"/>
                </a:lnTo>
                <a:lnTo>
                  <a:pt x="3886" y="1078"/>
                </a:lnTo>
                <a:lnTo>
                  <a:pt x="3873" y="1047"/>
                </a:lnTo>
                <a:lnTo>
                  <a:pt x="3857" y="1018"/>
                </a:lnTo>
                <a:lnTo>
                  <a:pt x="3849" y="1018"/>
                </a:lnTo>
                <a:lnTo>
                  <a:pt x="3846" y="1005"/>
                </a:lnTo>
                <a:lnTo>
                  <a:pt x="3849" y="996"/>
                </a:lnTo>
                <a:lnTo>
                  <a:pt x="3853" y="985"/>
                </a:lnTo>
                <a:lnTo>
                  <a:pt x="3858" y="974"/>
                </a:lnTo>
                <a:lnTo>
                  <a:pt x="3857" y="961"/>
                </a:lnTo>
                <a:lnTo>
                  <a:pt x="3855" y="961"/>
                </a:lnTo>
                <a:lnTo>
                  <a:pt x="3853" y="960"/>
                </a:lnTo>
                <a:lnTo>
                  <a:pt x="3851" y="958"/>
                </a:lnTo>
                <a:lnTo>
                  <a:pt x="3848" y="956"/>
                </a:lnTo>
                <a:lnTo>
                  <a:pt x="3846" y="954"/>
                </a:lnTo>
                <a:lnTo>
                  <a:pt x="3844" y="954"/>
                </a:lnTo>
                <a:lnTo>
                  <a:pt x="3844" y="940"/>
                </a:lnTo>
                <a:lnTo>
                  <a:pt x="3851" y="927"/>
                </a:lnTo>
                <a:lnTo>
                  <a:pt x="3858" y="916"/>
                </a:lnTo>
                <a:lnTo>
                  <a:pt x="3866" y="905"/>
                </a:lnTo>
                <a:lnTo>
                  <a:pt x="3862" y="845"/>
                </a:lnTo>
                <a:lnTo>
                  <a:pt x="3877" y="838"/>
                </a:lnTo>
                <a:lnTo>
                  <a:pt x="3880" y="829"/>
                </a:lnTo>
                <a:lnTo>
                  <a:pt x="3880" y="820"/>
                </a:lnTo>
                <a:lnTo>
                  <a:pt x="3882" y="812"/>
                </a:lnTo>
                <a:lnTo>
                  <a:pt x="3886" y="805"/>
                </a:lnTo>
                <a:lnTo>
                  <a:pt x="3902" y="805"/>
                </a:lnTo>
                <a:lnTo>
                  <a:pt x="3909" y="781"/>
                </a:lnTo>
                <a:lnTo>
                  <a:pt x="3922" y="769"/>
                </a:lnTo>
                <a:lnTo>
                  <a:pt x="3938" y="758"/>
                </a:lnTo>
                <a:lnTo>
                  <a:pt x="3953" y="747"/>
                </a:lnTo>
                <a:lnTo>
                  <a:pt x="3968" y="736"/>
                </a:lnTo>
                <a:lnTo>
                  <a:pt x="3962" y="723"/>
                </a:lnTo>
                <a:lnTo>
                  <a:pt x="3964" y="709"/>
                </a:lnTo>
                <a:lnTo>
                  <a:pt x="3971" y="698"/>
                </a:lnTo>
                <a:lnTo>
                  <a:pt x="3980" y="689"/>
                </a:lnTo>
                <a:lnTo>
                  <a:pt x="3991" y="685"/>
                </a:lnTo>
                <a:lnTo>
                  <a:pt x="3991" y="680"/>
                </a:lnTo>
                <a:lnTo>
                  <a:pt x="3978" y="676"/>
                </a:lnTo>
                <a:lnTo>
                  <a:pt x="3966" y="670"/>
                </a:lnTo>
                <a:lnTo>
                  <a:pt x="3955" y="665"/>
                </a:lnTo>
                <a:lnTo>
                  <a:pt x="3938" y="661"/>
                </a:lnTo>
                <a:lnTo>
                  <a:pt x="3918" y="660"/>
                </a:lnTo>
                <a:close/>
                <a:moveTo>
                  <a:pt x="295" y="238"/>
                </a:moveTo>
                <a:lnTo>
                  <a:pt x="297" y="238"/>
                </a:lnTo>
                <a:lnTo>
                  <a:pt x="298" y="240"/>
                </a:lnTo>
                <a:lnTo>
                  <a:pt x="298" y="240"/>
                </a:lnTo>
                <a:lnTo>
                  <a:pt x="300" y="240"/>
                </a:lnTo>
                <a:lnTo>
                  <a:pt x="304" y="241"/>
                </a:lnTo>
                <a:lnTo>
                  <a:pt x="302" y="240"/>
                </a:lnTo>
                <a:lnTo>
                  <a:pt x="300" y="240"/>
                </a:lnTo>
                <a:lnTo>
                  <a:pt x="300" y="240"/>
                </a:lnTo>
                <a:lnTo>
                  <a:pt x="298" y="238"/>
                </a:lnTo>
                <a:lnTo>
                  <a:pt x="295" y="238"/>
                </a:lnTo>
                <a:close/>
                <a:moveTo>
                  <a:pt x="458" y="209"/>
                </a:moveTo>
                <a:lnTo>
                  <a:pt x="458" y="216"/>
                </a:lnTo>
                <a:lnTo>
                  <a:pt x="457" y="220"/>
                </a:lnTo>
                <a:lnTo>
                  <a:pt x="455" y="221"/>
                </a:lnTo>
                <a:lnTo>
                  <a:pt x="453" y="225"/>
                </a:lnTo>
                <a:lnTo>
                  <a:pt x="451" y="229"/>
                </a:lnTo>
                <a:lnTo>
                  <a:pt x="458" y="229"/>
                </a:lnTo>
                <a:lnTo>
                  <a:pt x="458" y="221"/>
                </a:lnTo>
                <a:lnTo>
                  <a:pt x="460" y="218"/>
                </a:lnTo>
                <a:lnTo>
                  <a:pt x="462" y="216"/>
                </a:lnTo>
                <a:lnTo>
                  <a:pt x="462" y="214"/>
                </a:lnTo>
                <a:lnTo>
                  <a:pt x="460" y="212"/>
                </a:lnTo>
                <a:lnTo>
                  <a:pt x="458" y="209"/>
                </a:lnTo>
                <a:close/>
                <a:moveTo>
                  <a:pt x="466" y="172"/>
                </a:moveTo>
                <a:lnTo>
                  <a:pt x="464" y="176"/>
                </a:lnTo>
                <a:lnTo>
                  <a:pt x="462" y="178"/>
                </a:lnTo>
                <a:lnTo>
                  <a:pt x="460" y="181"/>
                </a:lnTo>
                <a:lnTo>
                  <a:pt x="460" y="183"/>
                </a:lnTo>
                <a:lnTo>
                  <a:pt x="460" y="187"/>
                </a:lnTo>
                <a:lnTo>
                  <a:pt x="458" y="192"/>
                </a:lnTo>
                <a:lnTo>
                  <a:pt x="468" y="198"/>
                </a:lnTo>
                <a:lnTo>
                  <a:pt x="466" y="192"/>
                </a:lnTo>
                <a:lnTo>
                  <a:pt x="466" y="189"/>
                </a:lnTo>
                <a:lnTo>
                  <a:pt x="466" y="185"/>
                </a:lnTo>
                <a:lnTo>
                  <a:pt x="466" y="181"/>
                </a:lnTo>
                <a:lnTo>
                  <a:pt x="468" y="178"/>
                </a:lnTo>
                <a:lnTo>
                  <a:pt x="468" y="174"/>
                </a:lnTo>
                <a:lnTo>
                  <a:pt x="466" y="172"/>
                </a:lnTo>
                <a:close/>
                <a:moveTo>
                  <a:pt x="513" y="0"/>
                </a:moveTo>
                <a:lnTo>
                  <a:pt x="529" y="10"/>
                </a:lnTo>
                <a:lnTo>
                  <a:pt x="553" y="20"/>
                </a:lnTo>
                <a:lnTo>
                  <a:pt x="580" y="25"/>
                </a:lnTo>
                <a:lnTo>
                  <a:pt x="608" y="29"/>
                </a:lnTo>
                <a:lnTo>
                  <a:pt x="635" y="34"/>
                </a:lnTo>
                <a:lnTo>
                  <a:pt x="657" y="40"/>
                </a:lnTo>
                <a:lnTo>
                  <a:pt x="740" y="65"/>
                </a:lnTo>
                <a:lnTo>
                  <a:pt x="824" y="85"/>
                </a:lnTo>
                <a:lnTo>
                  <a:pt x="911" y="101"/>
                </a:lnTo>
                <a:lnTo>
                  <a:pt x="998" y="118"/>
                </a:lnTo>
                <a:lnTo>
                  <a:pt x="1088" y="138"/>
                </a:lnTo>
                <a:lnTo>
                  <a:pt x="1158" y="152"/>
                </a:lnTo>
                <a:lnTo>
                  <a:pt x="1233" y="165"/>
                </a:lnTo>
                <a:lnTo>
                  <a:pt x="1309" y="178"/>
                </a:lnTo>
                <a:lnTo>
                  <a:pt x="1386" y="192"/>
                </a:lnTo>
                <a:lnTo>
                  <a:pt x="1457" y="210"/>
                </a:lnTo>
                <a:lnTo>
                  <a:pt x="1549" y="218"/>
                </a:lnTo>
                <a:lnTo>
                  <a:pt x="1602" y="229"/>
                </a:lnTo>
                <a:lnTo>
                  <a:pt x="1660" y="236"/>
                </a:lnTo>
                <a:lnTo>
                  <a:pt x="1717" y="243"/>
                </a:lnTo>
                <a:lnTo>
                  <a:pt x="1771" y="254"/>
                </a:lnTo>
                <a:lnTo>
                  <a:pt x="1904" y="261"/>
                </a:lnTo>
                <a:lnTo>
                  <a:pt x="1949" y="270"/>
                </a:lnTo>
                <a:lnTo>
                  <a:pt x="2000" y="276"/>
                </a:lnTo>
                <a:lnTo>
                  <a:pt x="2053" y="280"/>
                </a:lnTo>
                <a:lnTo>
                  <a:pt x="2104" y="283"/>
                </a:lnTo>
                <a:lnTo>
                  <a:pt x="2149" y="290"/>
                </a:lnTo>
                <a:lnTo>
                  <a:pt x="2228" y="290"/>
                </a:lnTo>
                <a:lnTo>
                  <a:pt x="2262" y="296"/>
                </a:lnTo>
                <a:lnTo>
                  <a:pt x="2300" y="294"/>
                </a:lnTo>
                <a:lnTo>
                  <a:pt x="2338" y="294"/>
                </a:lnTo>
                <a:lnTo>
                  <a:pt x="2378" y="294"/>
                </a:lnTo>
                <a:lnTo>
                  <a:pt x="2417" y="300"/>
                </a:lnTo>
                <a:lnTo>
                  <a:pt x="2437" y="301"/>
                </a:lnTo>
                <a:lnTo>
                  <a:pt x="2458" y="301"/>
                </a:lnTo>
                <a:lnTo>
                  <a:pt x="2484" y="300"/>
                </a:lnTo>
                <a:lnTo>
                  <a:pt x="2506" y="303"/>
                </a:lnTo>
                <a:lnTo>
                  <a:pt x="2548" y="309"/>
                </a:lnTo>
                <a:lnTo>
                  <a:pt x="2595" y="310"/>
                </a:lnTo>
                <a:lnTo>
                  <a:pt x="2642" y="310"/>
                </a:lnTo>
                <a:lnTo>
                  <a:pt x="2691" y="310"/>
                </a:lnTo>
                <a:lnTo>
                  <a:pt x="2762" y="314"/>
                </a:lnTo>
                <a:lnTo>
                  <a:pt x="2835" y="312"/>
                </a:lnTo>
                <a:lnTo>
                  <a:pt x="2908" y="312"/>
                </a:lnTo>
                <a:lnTo>
                  <a:pt x="2978" y="312"/>
                </a:lnTo>
                <a:lnTo>
                  <a:pt x="2978" y="260"/>
                </a:lnTo>
                <a:lnTo>
                  <a:pt x="3011" y="263"/>
                </a:lnTo>
                <a:lnTo>
                  <a:pt x="3013" y="267"/>
                </a:lnTo>
                <a:lnTo>
                  <a:pt x="3015" y="269"/>
                </a:lnTo>
                <a:lnTo>
                  <a:pt x="3015" y="270"/>
                </a:lnTo>
                <a:lnTo>
                  <a:pt x="3017" y="272"/>
                </a:lnTo>
                <a:lnTo>
                  <a:pt x="3020" y="272"/>
                </a:lnTo>
                <a:lnTo>
                  <a:pt x="3024" y="276"/>
                </a:lnTo>
                <a:lnTo>
                  <a:pt x="3026" y="303"/>
                </a:lnTo>
                <a:lnTo>
                  <a:pt x="3029" y="329"/>
                </a:lnTo>
                <a:lnTo>
                  <a:pt x="3035" y="349"/>
                </a:lnTo>
                <a:lnTo>
                  <a:pt x="3060" y="354"/>
                </a:lnTo>
                <a:lnTo>
                  <a:pt x="3084" y="358"/>
                </a:lnTo>
                <a:lnTo>
                  <a:pt x="3106" y="365"/>
                </a:lnTo>
                <a:lnTo>
                  <a:pt x="3124" y="376"/>
                </a:lnTo>
                <a:lnTo>
                  <a:pt x="3155" y="367"/>
                </a:lnTo>
                <a:lnTo>
                  <a:pt x="3182" y="365"/>
                </a:lnTo>
                <a:lnTo>
                  <a:pt x="3208" y="370"/>
                </a:lnTo>
                <a:lnTo>
                  <a:pt x="3229" y="381"/>
                </a:lnTo>
                <a:lnTo>
                  <a:pt x="3249" y="401"/>
                </a:lnTo>
                <a:lnTo>
                  <a:pt x="3260" y="394"/>
                </a:lnTo>
                <a:lnTo>
                  <a:pt x="3273" y="394"/>
                </a:lnTo>
                <a:lnTo>
                  <a:pt x="3286" y="400"/>
                </a:lnTo>
                <a:lnTo>
                  <a:pt x="3300" y="407"/>
                </a:lnTo>
                <a:lnTo>
                  <a:pt x="3315" y="416"/>
                </a:lnTo>
                <a:lnTo>
                  <a:pt x="3328" y="425"/>
                </a:lnTo>
                <a:lnTo>
                  <a:pt x="3338" y="429"/>
                </a:lnTo>
                <a:lnTo>
                  <a:pt x="3355" y="416"/>
                </a:lnTo>
                <a:lnTo>
                  <a:pt x="3373" y="405"/>
                </a:lnTo>
                <a:lnTo>
                  <a:pt x="3397" y="401"/>
                </a:lnTo>
                <a:lnTo>
                  <a:pt x="3397" y="405"/>
                </a:lnTo>
                <a:lnTo>
                  <a:pt x="3397" y="407"/>
                </a:lnTo>
                <a:lnTo>
                  <a:pt x="3398" y="409"/>
                </a:lnTo>
                <a:lnTo>
                  <a:pt x="3398" y="410"/>
                </a:lnTo>
                <a:lnTo>
                  <a:pt x="3400" y="412"/>
                </a:lnTo>
                <a:lnTo>
                  <a:pt x="3408" y="414"/>
                </a:lnTo>
                <a:lnTo>
                  <a:pt x="3426" y="416"/>
                </a:lnTo>
                <a:lnTo>
                  <a:pt x="3449" y="418"/>
                </a:lnTo>
                <a:lnTo>
                  <a:pt x="3475" y="420"/>
                </a:lnTo>
                <a:lnTo>
                  <a:pt x="3498" y="420"/>
                </a:lnTo>
                <a:lnTo>
                  <a:pt x="3520" y="421"/>
                </a:lnTo>
                <a:lnTo>
                  <a:pt x="3533" y="421"/>
                </a:lnTo>
                <a:lnTo>
                  <a:pt x="3537" y="438"/>
                </a:lnTo>
                <a:lnTo>
                  <a:pt x="3518" y="443"/>
                </a:lnTo>
                <a:lnTo>
                  <a:pt x="3498" y="450"/>
                </a:lnTo>
                <a:lnTo>
                  <a:pt x="3480" y="461"/>
                </a:lnTo>
                <a:lnTo>
                  <a:pt x="3464" y="469"/>
                </a:lnTo>
                <a:lnTo>
                  <a:pt x="3444" y="478"/>
                </a:lnTo>
                <a:lnTo>
                  <a:pt x="3422" y="483"/>
                </a:lnTo>
                <a:lnTo>
                  <a:pt x="3404" y="494"/>
                </a:lnTo>
                <a:lnTo>
                  <a:pt x="3380" y="514"/>
                </a:lnTo>
                <a:lnTo>
                  <a:pt x="3360" y="538"/>
                </a:lnTo>
                <a:lnTo>
                  <a:pt x="3340" y="563"/>
                </a:lnTo>
                <a:lnTo>
                  <a:pt x="3317" y="589"/>
                </a:lnTo>
                <a:lnTo>
                  <a:pt x="3289" y="610"/>
                </a:lnTo>
                <a:lnTo>
                  <a:pt x="3289" y="614"/>
                </a:lnTo>
                <a:lnTo>
                  <a:pt x="3295" y="614"/>
                </a:lnTo>
                <a:lnTo>
                  <a:pt x="3297" y="616"/>
                </a:lnTo>
                <a:lnTo>
                  <a:pt x="3297" y="616"/>
                </a:lnTo>
                <a:lnTo>
                  <a:pt x="3298" y="618"/>
                </a:lnTo>
                <a:lnTo>
                  <a:pt x="3298" y="618"/>
                </a:lnTo>
                <a:lnTo>
                  <a:pt x="3302" y="618"/>
                </a:lnTo>
                <a:lnTo>
                  <a:pt x="3311" y="614"/>
                </a:lnTo>
                <a:lnTo>
                  <a:pt x="3326" y="607"/>
                </a:lnTo>
                <a:lnTo>
                  <a:pt x="3344" y="598"/>
                </a:lnTo>
                <a:lnTo>
                  <a:pt x="3362" y="590"/>
                </a:lnTo>
                <a:lnTo>
                  <a:pt x="3380" y="583"/>
                </a:lnTo>
                <a:lnTo>
                  <a:pt x="3393" y="580"/>
                </a:lnTo>
                <a:lnTo>
                  <a:pt x="3400" y="578"/>
                </a:lnTo>
                <a:lnTo>
                  <a:pt x="3406" y="581"/>
                </a:lnTo>
                <a:lnTo>
                  <a:pt x="3409" y="583"/>
                </a:lnTo>
                <a:lnTo>
                  <a:pt x="3411" y="585"/>
                </a:lnTo>
                <a:lnTo>
                  <a:pt x="3411" y="589"/>
                </a:lnTo>
                <a:lnTo>
                  <a:pt x="3411" y="594"/>
                </a:lnTo>
                <a:lnTo>
                  <a:pt x="3411" y="603"/>
                </a:lnTo>
                <a:lnTo>
                  <a:pt x="3409" y="607"/>
                </a:lnTo>
                <a:lnTo>
                  <a:pt x="3406" y="612"/>
                </a:lnTo>
                <a:lnTo>
                  <a:pt x="3404" y="618"/>
                </a:lnTo>
                <a:lnTo>
                  <a:pt x="3408" y="618"/>
                </a:lnTo>
                <a:lnTo>
                  <a:pt x="3417" y="618"/>
                </a:lnTo>
                <a:lnTo>
                  <a:pt x="3426" y="621"/>
                </a:lnTo>
                <a:lnTo>
                  <a:pt x="3437" y="623"/>
                </a:lnTo>
                <a:lnTo>
                  <a:pt x="3448" y="623"/>
                </a:lnTo>
                <a:lnTo>
                  <a:pt x="3462" y="614"/>
                </a:lnTo>
                <a:lnTo>
                  <a:pt x="3473" y="603"/>
                </a:lnTo>
                <a:lnTo>
                  <a:pt x="3486" y="590"/>
                </a:lnTo>
                <a:lnTo>
                  <a:pt x="3497" y="583"/>
                </a:lnTo>
                <a:lnTo>
                  <a:pt x="3542" y="578"/>
                </a:lnTo>
                <a:lnTo>
                  <a:pt x="3558" y="567"/>
                </a:lnTo>
                <a:lnTo>
                  <a:pt x="3571" y="550"/>
                </a:lnTo>
                <a:lnTo>
                  <a:pt x="3586" y="534"/>
                </a:lnTo>
                <a:lnTo>
                  <a:pt x="3602" y="521"/>
                </a:lnTo>
                <a:lnTo>
                  <a:pt x="3638" y="563"/>
                </a:lnTo>
                <a:lnTo>
                  <a:pt x="3648" y="558"/>
                </a:lnTo>
                <a:lnTo>
                  <a:pt x="3660" y="556"/>
                </a:lnTo>
                <a:lnTo>
                  <a:pt x="3675" y="558"/>
                </a:lnTo>
                <a:lnTo>
                  <a:pt x="3691" y="558"/>
                </a:lnTo>
                <a:lnTo>
                  <a:pt x="3695" y="561"/>
                </a:lnTo>
                <a:lnTo>
                  <a:pt x="3700" y="565"/>
                </a:lnTo>
                <a:lnTo>
                  <a:pt x="3704" y="565"/>
                </a:lnTo>
                <a:lnTo>
                  <a:pt x="3708" y="567"/>
                </a:lnTo>
                <a:lnTo>
                  <a:pt x="3711" y="570"/>
                </a:lnTo>
                <a:lnTo>
                  <a:pt x="3720" y="580"/>
                </a:lnTo>
                <a:lnTo>
                  <a:pt x="3726" y="589"/>
                </a:lnTo>
                <a:lnTo>
                  <a:pt x="3731" y="598"/>
                </a:lnTo>
                <a:lnTo>
                  <a:pt x="3740" y="603"/>
                </a:lnTo>
                <a:lnTo>
                  <a:pt x="3757" y="607"/>
                </a:lnTo>
                <a:lnTo>
                  <a:pt x="3762" y="605"/>
                </a:lnTo>
                <a:lnTo>
                  <a:pt x="3766" y="603"/>
                </a:lnTo>
                <a:lnTo>
                  <a:pt x="3771" y="603"/>
                </a:lnTo>
                <a:lnTo>
                  <a:pt x="3775" y="603"/>
                </a:lnTo>
                <a:lnTo>
                  <a:pt x="3780" y="605"/>
                </a:lnTo>
                <a:lnTo>
                  <a:pt x="3786" y="607"/>
                </a:lnTo>
                <a:lnTo>
                  <a:pt x="3797" y="590"/>
                </a:lnTo>
                <a:lnTo>
                  <a:pt x="3809" y="580"/>
                </a:lnTo>
                <a:lnTo>
                  <a:pt x="3824" y="574"/>
                </a:lnTo>
                <a:lnTo>
                  <a:pt x="3840" y="570"/>
                </a:lnTo>
                <a:lnTo>
                  <a:pt x="3860" y="567"/>
                </a:lnTo>
                <a:lnTo>
                  <a:pt x="3882" y="563"/>
                </a:lnTo>
                <a:lnTo>
                  <a:pt x="3897" y="558"/>
                </a:lnTo>
                <a:lnTo>
                  <a:pt x="3909" y="550"/>
                </a:lnTo>
                <a:lnTo>
                  <a:pt x="3924" y="545"/>
                </a:lnTo>
                <a:lnTo>
                  <a:pt x="3944" y="543"/>
                </a:lnTo>
                <a:lnTo>
                  <a:pt x="3944" y="583"/>
                </a:lnTo>
                <a:lnTo>
                  <a:pt x="3964" y="581"/>
                </a:lnTo>
                <a:lnTo>
                  <a:pt x="3980" y="580"/>
                </a:lnTo>
                <a:lnTo>
                  <a:pt x="3995" y="578"/>
                </a:lnTo>
                <a:lnTo>
                  <a:pt x="4013" y="576"/>
                </a:lnTo>
                <a:lnTo>
                  <a:pt x="4017" y="587"/>
                </a:lnTo>
                <a:lnTo>
                  <a:pt x="4022" y="603"/>
                </a:lnTo>
                <a:lnTo>
                  <a:pt x="4029" y="616"/>
                </a:lnTo>
                <a:lnTo>
                  <a:pt x="4037" y="621"/>
                </a:lnTo>
                <a:lnTo>
                  <a:pt x="4048" y="625"/>
                </a:lnTo>
                <a:lnTo>
                  <a:pt x="4058" y="630"/>
                </a:lnTo>
                <a:lnTo>
                  <a:pt x="4069" y="636"/>
                </a:lnTo>
                <a:lnTo>
                  <a:pt x="4077" y="643"/>
                </a:lnTo>
                <a:lnTo>
                  <a:pt x="4082" y="656"/>
                </a:lnTo>
                <a:lnTo>
                  <a:pt x="4066" y="660"/>
                </a:lnTo>
                <a:lnTo>
                  <a:pt x="4046" y="660"/>
                </a:lnTo>
                <a:lnTo>
                  <a:pt x="4024" y="660"/>
                </a:lnTo>
                <a:lnTo>
                  <a:pt x="4004" y="660"/>
                </a:lnTo>
                <a:lnTo>
                  <a:pt x="4004" y="680"/>
                </a:lnTo>
                <a:lnTo>
                  <a:pt x="4048" y="700"/>
                </a:lnTo>
                <a:lnTo>
                  <a:pt x="4093" y="716"/>
                </a:lnTo>
                <a:lnTo>
                  <a:pt x="4142" y="729"/>
                </a:lnTo>
                <a:lnTo>
                  <a:pt x="4146" y="740"/>
                </a:lnTo>
                <a:lnTo>
                  <a:pt x="4149" y="747"/>
                </a:lnTo>
                <a:lnTo>
                  <a:pt x="4151" y="756"/>
                </a:lnTo>
                <a:lnTo>
                  <a:pt x="4155" y="769"/>
                </a:lnTo>
                <a:lnTo>
                  <a:pt x="4151" y="770"/>
                </a:lnTo>
                <a:lnTo>
                  <a:pt x="4149" y="772"/>
                </a:lnTo>
                <a:lnTo>
                  <a:pt x="4149" y="774"/>
                </a:lnTo>
                <a:lnTo>
                  <a:pt x="4148" y="776"/>
                </a:lnTo>
                <a:lnTo>
                  <a:pt x="4148" y="778"/>
                </a:lnTo>
                <a:lnTo>
                  <a:pt x="4146" y="781"/>
                </a:lnTo>
                <a:lnTo>
                  <a:pt x="4157" y="794"/>
                </a:lnTo>
                <a:lnTo>
                  <a:pt x="4164" y="810"/>
                </a:lnTo>
                <a:lnTo>
                  <a:pt x="4168" y="830"/>
                </a:lnTo>
                <a:lnTo>
                  <a:pt x="4169" y="852"/>
                </a:lnTo>
                <a:lnTo>
                  <a:pt x="4169" y="874"/>
                </a:lnTo>
                <a:lnTo>
                  <a:pt x="4158" y="874"/>
                </a:lnTo>
                <a:lnTo>
                  <a:pt x="4153" y="887"/>
                </a:lnTo>
                <a:lnTo>
                  <a:pt x="4151" y="901"/>
                </a:lnTo>
                <a:lnTo>
                  <a:pt x="4146" y="914"/>
                </a:lnTo>
                <a:lnTo>
                  <a:pt x="4138" y="921"/>
                </a:lnTo>
                <a:lnTo>
                  <a:pt x="4133" y="927"/>
                </a:lnTo>
                <a:lnTo>
                  <a:pt x="4128" y="929"/>
                </a:lnTo>
                <a:lnTo>
                  <a:pt x="4124" y="934"/>
                </a:lnTo>
                <a:lnTo>
                  <a:pt x="4122" y="943"/>
                </a:lnTo>
                <a:lnTo>
                  <a:pt x="4120" y="960"/>
                </a:lnTo>
                <a:lnTo>
                  <a:pt x="4126" y="960"/>
                </a:lnTo>
                <a:lnTo>
                  <a:pt x="4129" y="961"/>
                </a:lnTo>
                <a:lnTo>
                  <a:pt x="4135" y="961"/>
                </a:lnTo>
                <a:lnTo>
                  <a:pt x="4140" y="963"/>
                </a:lnTo>
                <a:lnTo>
                  <a:pt x="4157" y="940"/>
                </a:lnTo>
                <a:lnTo>
                  <a:pt x="4177" y="918"/>
                </a:lnTo>
                <a:lnTo>
                  <a:pt x="4204" y="901"/>
                </a:lnTo>
                <a:lnTo>
                  <a:pt x="4235" y="894"/>
                </a:lnTo>
                <a:lnTo>
                  <a:pt x="4240" y="901"/>
                </a:lnTo>
                <a:lnTo>
                  <a:pt x="4246" y="907"/>
                </a:lnTo>
                <a:lnTo>
                  <a:pt x="4253" y="912"/>
                </a:lnTo>
                <a:lnTo>
                  <a:pt x="4258" y="916"/>
                </a:lnTo>
                <a:lnTo>
                  <a:pt x="4262" y="923"/>
                </a:lnTo>
                <a:lnTo>
                  <a:pt x="4268" y="936"/>
                </a:lnTo>
                <a:lnTo>
                  <a:pt x="4268" y="950"/>
                </a:lnTo>
                <a:lnTo>
                  <a:pt x="4271" y="967"/>
                </a:lnTo>
                <a:lnTo>
                  <a:pt x="4275" y="981"/>
                </a:lnTo>
                <a:lnTo>
                  <a:pt x="4282" y="1000"/>
                </a:lnTo>
                <a:lnTo>
                  <a:pt x="4288" y="1018"/>
                </a:lnTo>
                <a:lnTo>
                  <a:pt x="4295" y="1032"/>
                </a:lnTo>
                <a:lnTo>
                  <a:pt x="4302" y="1032"/>
                </a:lnTo>
                <a:lnTo>
                  <a:pt x="4306" y="1041"/>
                </a:lnTo>
                <a:lnTo>
                  <a:pt x="4306" y="1056"/>
                </a:lnTo>
                <a:lnTo>
                  <a:pt x="4304" y="1072"/>
                </a:lnTo>
                <a:lnTo>
                  <a:pt x="4300" y="1085"/>
                </a:lnTo>
                <a:lnTo>
                  <a:pt x="4298" y="1092"/>
                </a:lnTo>
                <a:lnTo>
                  <a:pt x="4297" y="1100"/>
                </a:lnTo>
                <a:lnTo>
                  <a:pt x="4293" y="1105"/>
                </a:lnTo>
                <a:lnTo>
                  <a:pt x="4289" y="1109"/>
                </a:lnTo>
                <a:lnTo>
                  <a:pt x="4282" y="1110"/>
                </a:lnTo>
                <a:lnTo>
                  <a:pt x="4275" y="1112"/>
                </a:lnTo>
                <a:lnTo>
                  <a:pt x="4273" y="1109"/>
                </a:lnTo>
                <a:lnTo>
                  <a:pt x="4273" y="1105"/>
                </a:lnTo>
                <a:lnTo>
                  <a:pt x="4273" y="1103"/>
                </a:lnTo>
                <a:lnTo>
                  <a:pt x="4271" y="1101"/>
                </a:lnTo>
                <a:lnTo>
                  <a:pt x="4269" y="1100"/>
                </a:lnTo>
                <a:lnTo>
                  <a:pt x="4269" y="1109"/>
                </a:lnTo>
                <a:lnTo>
                  <a:pt x="4268" y="1112"/>
                </a:lnTo>
                <a:lnTo>
                  <a:pt x="4262" y="1116"/>
                </a:lnTo>
                <a:lnTo>
                  <a:pt x="4258" y="1120"/>
                </a:lnTo>
                <a:lnTo>
                  <a:pt x="4253" y="1123"/>
                </a:lnTo>
                <a:lnTo>
                  <a:pt x="4249" y="1129"/>
                </a:lnTo>
                <a:lnTo>
                  <a:pt x="4229" y="1145"/>
                </a:lnTo>
                <a:lnTo>
                  <a:pt x="4229" y="1185"/>
                </a:lnTo>
                <a:lnTo>
                  <a:pt x="4224" y="1194"/>
                </a:lnTo>
                <a:lnTo>
                  <a:pt x="4218" y="1201"/>
                </a:lnTo>
                <a:lnTo>
                  <a:pt x="4213" y="1210"/>
                </a:lnTo>
                <a:lnTo>
                  <a:pt x="4209" y="1225"/>
                </a:lnTo>
                <a:lnTo>
                  <a:pt x="4233" y="1229"/>
                </a:lnTo>
                <a:lnTo>
                  <a:pt x="4251" y="1234"/>
                </a:lnTo>
                <a:lnTo>
                  <a:pt x="4269" y="1240"/>
                </a:lnTo>
                <a:lnTo>
                  <a:pt x="4288" y="1245"/>
                </a:lnTo>
                <a:lnTo>
                  <a:pt x="4309" y="1249"/>
                </a:lnTo>
                <a:lnTo>
                  <a:pt x="4322" y="1240"/>
                </a:lnTo>
                <a:lnTo>
                  <a:pt x="4333" y="1234"/>
                </a:lnTo>
                <a:lnTo>
                  <a:pt x="4342" y="1234"/>
                </a:lnTo>
                <a:lnTo>
                  <a:pt x="4351" y="1234"/>
                </a:lnTo>
                <a:lnTo>
                  <a:pt x="4362" y="1234"/>
                </a:lnTo>
                <a:lnTo>
                  <a:pt x="4375" y="1229"/>
                </a:lnTo>
                <a:lnTo>
                  <a:pt x="4389" y="1218"/>
                </a:lnTo>
                <a:lnTo>
                  <a:pt x="4404" y="1200"/>
                </a:lnTo>
                <a:lnTo>
                  <a:pt x="4417" y="1183"/>
                </a:lnTo>
                <a:lnTo>
                  <a:pt x="4433" y="1169"/>
                </a:lnTo>
                <a:lnTo>
                  <a:pt x="4464" y="1152"/>
                </a:lnTo>
                <a:lnTo>
                  <a:pt x="4497" y="1132"/>
                </a:lnTo>
                <a:lnTo>
                  <a:pt x="4531" y="1110"/>
                </a:lnTo>
                <a:lnTo>
                  <a:pt x="4562" y="1087"/>
                </a:lnTo>
                <a:lnTo>
                  <a:pt x="4591" y="1061"/>
                </a:lnTo>
                <a:lnTo>
                  <a:pt x="4613" y="1032"/>
                </a:lnTo>
                <a:lnTo>
                  <a:pt x="4629" y="1000"/>
                </a:lnTo>
                <a:lnTo>
                  <a:pt x="4626" y="996"/>
                </a:lnTo>
                <a:lnTo>
                  <a:pt x="4624" y="990"/>
                </a:lnTo>
                <a:lnTo>
                  <a:pt x="4622" y="983"/>
                </a:lnTo>
                <a:lnTo>
                  <a:pt x="4620" y="976"/>
                </a:lnTo>
                <a:lnTo>
                  <a:pt x="4604" y="976"/>
                </a:lnTo>
                <a:lnTo>
                  <a:pt x="4600" y="940"/>
                </a:lnTo>
                <a:lnTo>
                  <a:pt x="4624" y="927"/>
                </a:lnTo>
                <a:lnTo>
                  <a:pt x="4648" y="916"/>
                </a:lnTo>
                <a:lnTo>
                  <a:pt x="4669" y="910"/>
                </a:lnTo>
                <a:lnTo>
                  <a:pt x="4695" y="907"/>
                </a:lnTo>
                <a:lnTo>
                  <a:pt x="4722" y="907"/>
                </a:lnTo>
                <a:lnTo>
                  <a:pt x="4755" y="912"/>
                </a:lnTo>
                <a:lnTo>
                  <a:pt x="4771" y="905"/>
                </a:lnTo>
                <a:lnTo>
                  <a:pt x="4784" y="900"/>
                </a:lnTo>
                <a:lnTo>
                  <a:pt x="4798" y="896"/>
                </a:lnTo>
                <a:lnTo>
                  <a:pt x="4817" y="896"/>
                </a:lnTo>
                <a:lnTo>
                  <a:pt x="4831" y="876"/>
                </a:lnTo>
                <a:lnTo>
                  <a:pt x="4848" y="852"/>
                </a:lnTo>
                <a:lnTo>
                  <a:pt x="4860" y="827"/>
                </a:lnTo>
                <a:lnTo>
                  <a:pt x="4866" y="800"/>
                </a:lnTo>
                <a:lnTo>
                  <a:pt x="4858" y="789"/>
                </a:lnTo>
                <a:lnTo>
                  <a:pt x="4851" y="776"/>
                </a:lnTo>
                <a:lnTo>
                  <a:pt x="4846" y="760"/>
                </a:lnTo>
                <a:lnTo>
                  <a:pt x="4842" y="743"/>
                </a:lnTo>
                <a:lnTo>
                  <a:pt x="4862" y="725"/>
                </a:lnTo>
                <a:lnTo>
                  <a:pt x="4877" y="705"/>
                </a:lnTo>
                <a:lnTo>
                  <a:pt x="4889" y="683"/>
                </a:lnTo>
                <a:lnTo>
                  <a:pt x="4900" y="660"/>
                </a:lnTo>
                <a:lnTo>
                  <a:pt x="4913" y="636"/>
                </a:lnTo>
                <a:lnTo>
                  <a:pt x="4929" y="614"/>
                </a:lnTo>
                <a:lnTo>
                  <a:pt x="4949" y="598"/>
                </a:lnTo>
                <a:lnTo>
                  <a:pt x="4968" y="589"/>
                </a:lnTo>
                <a:lnTo>
                  <a:pt x="4989" y="583"/>
                </a:lnTo>
                <a:lnTo>
                  <a:pt x="5013" y="581"/>
                </a:lnTo>
                <a:lnTo>
                  <a:pt x="5037" y="578"/>
                </a:lnTo>
                <a:lnTo>
                  <a:pt x="5060" y="572"/>
                </a:lnTo>
                <a:lnTo>
                  <a:pt x="5126" y="550"/>
                </a:lnTo>
                <a:lnTo>
                  <a:pt x="5191" y="532"/>
                </a:lnTo>
                <a:lnTo>
                  <a:pt x="5262" y="516"/>
                </a:lnTo>
                <a:lnTo>
                  <a:pt x="5262" y="480"/>
                </a:lnTo>
                <a:lnTo>
                  <a:pt x="5275" y="478"/>
                </a:lnTo>
                <a:lnTo>
                  <a:pt x="5286" y="474"/>
                </a:lnTo>
                <a:lnTo>
                  <a:pt x="5295" y="467"/>
                </a:lnTo>
                <a:lnTo>
                  <a:pt x="5298" y="456"/>
                </a:lnTo>
                <a:lnTo>
                  <a:pt x="5302" y="454"/>
                </a:lnTo>
                <a:lnTo>
                  <a:pt x="5304" y="454"/>
                </a:lnTo>
                <a:lnTo>
                  <a:pt x="5308" y="456"/>
                </a:lnTo>
                <a:lnTo>
                  <a:pt x="5309" y="456"/>
                </a:lnTo>
                <a:lnTo>
                  <a:pt x="5311" y="458"/>
                </a:lnTo>
                <a:lnTo>
                  <a:pt x="5315" y="456"/>
                </a:lnTo>
                <a:lnTo>
                  <a:pt x="5313" y="440"/>
                </a:lnTo>
                <a:lnTo>
                  <a:pt x="5320" y="423"/>
                </a:lnTo>
                <a:lnTo>
                  <a:pt x="5329" y="405"/>
                </a:lnTo>
                <a:lnTo>
                  <a:pt x="5337" y="387"/>
                </a:lnTo>
                <a:lnTo>
                  <a:pt x="5335" y="376"/>
                </a:lnTo>
                <a:lnTo>
                  <a:pt x="5333" y="361"/>
                </a:lnTo>
                <a:lnTo>
                  <a:pt x="5331" y="343"/>
                </a:lnTo>
                <a:lnTo>
                  <a:pt x="5331" y="325"/>
                </a:lnTo>
                <a:lnTo>
                  <a:pt x="5333" y="309"/>
                </a:lnTo>
                <a:lnTo>
                  <a:pt x="5333" y="307"/>
                </a:lnTo>
                <a:lnTo>
                  <a:pt x="5337" y="305"/>
                </a:lnTo>
                <a:lnTo>
                  <a:pt x="5338" y="301"/>
                </a:lnTo>
                <a:lnTo>
                  <a:pt x="5342" y="298"/>
                </a:lnTo>
                <a:lnTo>
                  <a:pt x="5344" y="296"/>
                </a:lnTo>
                <a:lnTo>
                  <a:pt x="5346" y="294"/>
                </a:lnTo>
                <a:lnTo>
                  <a:pt x="5344" y="281"/>
                </a:lnTo>
                <a:lnTo>
                  <a:pt x="5338" y="267"/>
                </a:lnTo>
                <a:lnTo>
                  <a:pt x="5337" y="252"/>
                </a:lnTo>
                <a:lnTo>
                  <a:pt x="5344" y="232"/>
                </a:lnTo>
                <a:lnTo>
                  <a:pt x="5353" y="212"/>
                </a:lnTo>
                <a:lnTo>
                  <a:pt x="5362" y="196"/>
                </a:lnTo>
                <a:lnTo>
                  <a:pt x="5368" y="181"/>
                </a:lnTo>
                <a:lnTo>
                  <a:pt x="5369" y="169"/>
                </a:lnTo>
                <a:lnTo>
                  <a:pt x="5371" y="156"/>
                </a:lnTo>
                <a:lnTo>
                  <a:pt x="5377" y="145"/>
                </a:lnTo>
                <a:lnTo>
                  <a:pt x="5384" y="136"/>
                </a:lnTo>
                <a:lnTo>
                  <a:pt x="5395" y="130"/>
                </a:lnTo>
                <a:lnTo>
                  <a:pt x="5400" y="129"/>
                </a:lnTo>
                <a:lnTo>
                  <a:pt x="5406" y="129"/>
                </a:lnTo>
                <a:lnTo>
                  <a:pt x="5411" y="129"/>
                </a:lnTo>
                <a:lnTo>
                  <a:pt x="5418" y="127"/>
                </a:lnTo>
                <a:lnTo>
                  <a:pt x="5424" y="127"/>
                </a:lnTo>
                <a:lnTo>
                  <a:pt x="5426" y="132"/>
                </a:lnTo>
                <a:lnTo>
                  <a:pt x="5426" y="136"/>
                </a:lnTo>
                <a:lnTo>
                  <a:pt x="5424" y="141"/>
                </a:lnTo>
                <a:lnTo>
                  <a:pt x="5424" y="145"/>
                </a:lnTo>
                <a:lnTo>
                  <a:pt x="5424" y="149"/>
                </a:lnTo>
                <a:lnTo>
                  <a:pt x="5424" y="150"/>
                </a:lnTo>
                <a:lnTo>
                  <a:pt x="5428" y="154"/>
                </a:lnTo>
                <a:lnTo>
                  <a:pt x="5433" y="156"/>
                </a:lnTo>
                <a:lnTo>
                  <a:pt x="5451" y="138"/>
                </a:lnTo>
                <a:lnTo>
                  <a:pt x="5478" y="125"/>
                </a:lnTo>
                <a:lnTo>
                  <a:pt x="5509" y="118"/>
                </a:lnTo>
                <a:lnTo>
                  <a:pt x="5522" y="125"/>
                </a:lnTo>
                <a:lnTo>
                  <a:pt x="5537" y="132"/>
                </a:lnTo>
                <a:lnTo>
                  <a:pt x="5551" y="140"/>
                </a:lnTo>
                <a:lnTo>
                  <a:pt x="5558" y="150"/>
                </a:lnTo>
                <a:lnTo>
                  <a:pt x="5573" y="178"/>
                </a:lnTo>
                <a:lnTo>
                  <a:pt x="5584" y="209"/>
                </a:lnTo>
                <a:lnTo>
                  <a:pt x="5595" y="241"/>
                </a:lnTo>
                <a:lnTo>
                  <a:pt x="5604" y="269"/>
                </a:lnTo>
                <a:lnTo>
                  <a:pt x="5606" y="283"/>
                </a:lnTo>
                <a:lnTo>
                  <a:pt x="5608" y="298"/>
                </a:lnTo>
                <a:lnTo>
                  <a:pt x="5611" y="312"/>
                </a:lnTo>
                <a:lnTo>
                  <a:pt x="5618" y="321"/>
                </a:lnTo>
                <a:lnTo>
                  <a:pt x="5629" y="325"/>
                </a:lnTo>
                <a:lnTo>
                  <a:pt x="5642" y="327"/>
                </a:lnTo>
                <a:lnTo>
                  <a:pt x="5651" y="330"/>
                </a:lnTo>
                <a:lnTo>
                  <a:pt x="5658" y="345"/>
                </a:lnTo>
                <a:lnTo>
                  <a:pt x="5662" y="363"/>
                </a:lnTo>
                <a:lnTo>
                  <a:pt x="5668" y="380"/>
                </a:lnTo>
                <a:lnTo>
                  <a:pt x="5673" y="378"/>
                </a:lnTo>
                <a:lnTo>
                  <a:pt x="5678" y="376"/>
                </a:lnTo>
                <a:lnTo>
                  <a:pt x="5684" y="376"/>
                </a:lnTo>
                <a:lnTo>
                  <a:pt x="5693" y="374"/>
                </a:lnTo>
                <a:lnTo>
                  <a:pt x="5697" y="381"/>
                </a:lnTo>
                <a:lnTo>
                  <a:pt x="5702" y="387"/>
                </a:lnTo>
                <a:lnTo>
                  <a:pt x="5708" y="392"/>
                </a:lnTo>
                <a:lnTo>
                  <a:pt x="5717" y="396"/>
                </a:lnTo>
                <a:lnTo>
                  <a:pt x="5717" y="409"/>
                </a:lnTo>
                <a:lnTo>
                  <a:pt x="5718" y="423"/>
                </a:lnTo>
                <a:lnTo>
                  <a:pt x="5720" y="443"/>
                </a:lnTo>
                <a:lnTo>
                  <a:pt x="5704" y="454"/>
                </a:lnTo>
                <a:lnTo>
                  <a:pt x="5686" y="469"/>
                </a:lnTo>
                <a:lnTo>
                  <a:pt x="5668" y="483"/>
                </a:lnTo>
                <a:lnTo>
                  <a:pt x="5653" y="501"/>
                </a:lnTo>
                <a:lnTo>
                  <a:pt x="5646" y="521"/>
                </a:lnTo>
                <a:lnTo>
                  <a:pt x="5633" y="520"/>
                </a:lnTo>
                <a:lnTo>
                  <a:pt x="5624" y="516"/>
                </a:lnTo>
                <a:lnTo>
                  <a:pt x="5613" y="512"/>
                </a:lnTo>
                <a:lnTo>
                  <a:pt x="5609" y="516"/>
                </a:lnTo>
                <a:lnTo>
                  <a:pt x="5606" y="520"/>
                </a:lnTo>
                <a:lnTo>
                  <a:pt x="5600" y="521"/>
                </a:lnTo>
                <a:lnTo>
                  <a:pt x="5597" y="525"/>
                </a:lnTo>
                <a:lnTo>
                  <a:pt x="5600" y="530"/>
                </a:lnTo>
                <a:lnTo>
                  <a:pt x="5602" y="536"/>
                </a:lnTo>
                <a:lnTo>
                  <a:pt x="5604" y="541"/>
                </a:lnTo>
                <a:lnTo>
                  <a:pt x="5604" y="549"/>
                </a:lnTo>
                <a:lnTo>
                  <a:pt x="5560" y="545"/>
                </a:lnTo>
                <a:lnTo>
                  <a:pt x="5558" y="561"/>
                </a:lnTo>
                <a:lnTo>
                  <a:pt x="5558" y="576"/>
                </a:lnTo>
                <a:lnTo>
                  <a:pt x="5558" y="594"/>
                </a:lnTo>
                <a:lnTo>
                  <a:pt x="5555" y="598"/>
                </a:lnTo>
                <a:lnTo>
                  <a:pt x="5551" y="600"/>
                </a:lnTo>
                <a:lnTo>
                  <a:pt x="5548" y="603"/>
                </a:lnTo>
                <a:lnTo>
                  <a:pt x="5546" y="605"/>
                </a:lnTo>
                <a:lnTo>
                  <a:pt x="5540" y="609"/>
                </a:lnTo>
                <a:lnTo>
                  <a:pt x="5535" y="610"/>
                </a:lnTo>
                <a:lnTo>
                  <a:pt x="5533" y="609"/>
                </a:lnTo>
                <a:lnTo>
                  <a:pt x="5531" y="609"/>
                </a:lnTo>
                <a:lnTo>
                  <a:pt x="5531" y="607"/>
                </a:lnTo>
                <a:lnTo>
                  <a:pt x="5529" y="607"/>
                </a:lnTo>
                <a:lnTo>
                  <a:pt x="5526" y="605"/>
                </a:lnTo>
                <a:lnTo>
                  <a:pt x="5524" y="621"/>
                </a:lnTo>
                <a:lnTo>
                  <a:pt x="5517" y="632"/>
                </a:lnTo>
                <a:lnTo>
                  <a:pt x="5509" y="640"/>
                </a:lnTo>
                <a:lnTo>
                  <a:pt x="5502" y="649"/>
                </a:lnTo>
                <a:lnTo>
                  <a:pt x="5493" y="658"/>
                </a:lnTo>
                <a:lnTo>
                  <a:pt x="5484" y="656"/>
                </a:lnTo>
                <a:lnTo>
                  <a:pt x="5478" y="656"/>
                </a:lnTo>
                <a:lnTo>
                  <a:pt x="5471" y="656"/>
                </a:lnTo>
                <a:lnTo>
                  <a:pt x="5460" y="654"/>
                </a:lnTo>
                <a:lnTo>
                  <a:pt x="5460" y="667"/>
                </a:lnTo>
                <a:lnTo>
                  <a:pt x="5462" y="678"/>
                </a:lnTo>
                <a:lnTo>
                  <a:pt x="5458" y="694"/>
                </a:lnTo>
                <a:lnTo>
                  <a:pt x="5453" y="714"/>
                </a:lnTo>
                <a:lnTo>
                  <a:pt x="5446" y="736"/>
                </a:lnTo>
                <a:lnTo>
                  <a:pt x="5440" y="761"/>
                </a:lnTo>
                <a:lnTo>
                  <a:pt x="5437" y="785"/>
                </a:lnTo>
                <a:lnTo>
                  <a:pt x="5438" y="809"/>
                </a:lnTo>
                <a:lnTo>
                  <a:pt x="5462" y="809"/>
                </a:lnTo>
                <a:lnTo>
                  <a:pt x="5462" y="829"/>
                </a:lnTo>
                <a:lnTo>
                  <a:pt x="5457" y="830"/>
                </a:lnTo>
                <a:lnTo>
                  <a:pt x="5451" y="834"/>
                </a:lnTo>
                <a:lnTo>
                  <a:pt x="5446" y="838"/>
                </a:lnTo>
                <a:lnTo>
                  <a:pt x="5442" y="841"/>
                </a:lnTo>
                <a:lnTo>
                  <a:pt x="5438" y="845"/>
                </a:lnTo>
                <a:lnTo>
                  <a:pt x="5438" y="869"/>
                </a:lnTo>
                <a:lnTo>
                  <a:pt x="5455" y="869"/>
                </a:lnTo>
                <a:lnTo>
                  <a:pt x="5466" y="876"/>
                </a:lnTo>
                <a:lnTo>
                  <a:pt x="5477" y="887"/>
                </a:lnTo>
                <a:lnTo>
                  <a:pt x="5486" y="900"/>
                </a:lnTo>
                <a:lnTo>
                  <a:pt x="5495" y="910"/>
                </a:lnTo>
                <a:lnTo>
                  <a:pt x="5508" y="921"/>
                </a:lnTo>
                <a:lnTo>
                  <a:pt x="5522" y="925"/>
                </a:lnTo>
                <a:lnTo>
                  <a:pt x="5528" y="921"/>
                </a:lnTo>
                <a:lnTo>
                  <a:pt x="5531" y="916"/>
                </a:lnTo>
                <a:lnTo>
                  <a:pt x="5533" y="912"/>
                </a:lnTo>
                <a:lnTo>
                  <a:pt x="5537" y="909"/>
                </a:lnTo>
                <a:lnTo>
                  <a:pt x="5540" y="901"/>
                </a:lnTo>
                <a:lnTo>
                  <a:pt x="5528" y="896"/>
                </a:lnTo>
                <a:lnTo>
                  <a:pt x="5517" y="890"/>
                </a:lnTo>
                <a:lnTo>
                  <a:pt x="5502" y="885"/>
                </a:lnTo>
                <a:lnTo>
                  <a:pt x="5504" y="872"/>
                </a:lnTo>
                <a:lnTo>
                  <a:pt x="5513" y="872"/>
                </a:lnTo>
                <a:lnTo>
                  <a:pt x="5520" y="872"/>
                </a:lnTo>
                <a:lnTo>
                  <a:pt x="5526" y="872"/>
                </a:lnTo>
                <a:lnTo>
                  <a:pt x="5537" y="874"/>
                </a:lnTo>
                <a:lnTo>
                  <a:pt x="5544" y="885"/>
                </a:lnTo>
                <a:lnTo>
                  <a:pt x="5553" y="896"/>
                </a:lnTo>
                <a:lnTo>
                  <a:pt x="5560" y="909"/>
                </a:lnTo>
                <a:lnTo>
                  <a:pt x="5564" y="925"/>
                </a:lnTo>
                <a:lnTo>
                  <a:pt x="5546" y="940"/>
                </a:lnTo>
                <a:lnTo>
                  <a:pt x="5526" y="952"/>
                </a:lnTo>
                <a:lnTo>
                  <a:pt x="5506" y="965"/>
                </a:lnTo>
                <a:lnTo>
                  <a:pt x="5482" y="970"/>
                </a:lnTo>
                <a:lnTo>
                  <a:pt x="5482" y="954"/>
                </a:lnTo>
                <a:lnTo>
                  <a:pt x="5478" y="954"/>
                </a:lnTo>
                <a:lnTo>
                  <a:pt x="5478" y="961"/>
                </a:lnTo>
                <a:lnTo>
                  <a:pt x="5468" y="969"/>
                </a:lnTo>
                <a:lnTo>
                  <a:pt x="5462" y="978"/>
                </a:lnTo>
                <a:lnTo>
                  <a:pt x="5455" y="985"/>
                </a:lnTo>
                <a:lnTo>
                  <a:pt x="5446" y="990"/>
                </a:lnTo>
                <a:lnTo>
                  <a:pt x="5433" y="994"/>
                </a:lnTo>
                <a:lnTo>
                  <a:pt x="5433" y="987"/>
                </a:lnTo>
                <a:lnTo>
                  <a:pt x="5429" y="983"/>
                </a:lnTo>
                <a:lnTo>
                  <a:pt x="5428" y="980"/>
                </a:lnTo>
                <a:lnTo>
                  <a:pt x="5426" y="976"/>
                </a:lnTo>
                <a:lnTo>
                  <a:pt x="5426" y="972"/>
                </a:lnTo>
                <a:lnTo>
                  <a:pt x="5424" y="967"/>
                </a:lnTo>
                <a:lnTo>
                  <a:pt x="5420" y="967"/>
                </a:lnTo>
                <a:lnTo>
                  <a:pt x="5418" y="967"/>
                </a:lnTo>
                <a:lnTo>
                  <a:pt x="5417" y="967"/>
                </a:lnTo>
                <a:lnTo>
                  <a:pt x="5415" y="969"/>
                </a:lnTo>
                <a:lnTo>
                  <a:pt x="5413" y="970"/>
                </a:lnTo>
                <a:lnTo>
                  <a:pt x="5418" y="983"/>
                </a:lnTo>
                <a:lnTo>
                  <a:pt x="5422" y="996"/>
                </a:lnTo>
                <a:lnTo>
                  <a:pt x="5420" y="1010"/>
                </a:lnTo>
                <a:lnTo>
                  <a:pt x="5386" y="1029"/>
                </a:lnTo>
                <a:lnTo>
                  <a:pt x="5349" y="1047"/>
                </a:lnTo>
                <a:lnTo>
                  <a:pt x="5311" y="1069"/>
                </a:lnTo>
                <a:lnTo>
                  <a:pt x="5275" y="1090"/>
                </a:lnTo>
                <a:lnTo>
                  <a:pt x="5242" y="1116"/>
                </a:lnTo>
                <a:lnTo>
                  <a:pt x="5218" y="1143"/>
                </a:lnTo>
                <a:lnTo>
                  <a:pt x="5215" y="1167"/>
                </a:lnTo>
                <a:lnTo>
                  <a:pt x="5206" y="1176"/>
                </a:lnTo>
                <a:lnTo>
                  <a:pt x="5197" y="1183"/>
                </a:lnTo>
                <a:lnTo>
                  <a:pt x="5188" y="1189"/>
                </a:lnTo>
                <a:lnTo>
                  <a:pt x="5180" y="1200"/>
                </a:lnTo>
                <a:lnTo>
                  <a:pt x="5177" y="1216"/>
                </a:lnTo>
                <a:lnTo>
                  <a:pt x="5209" y="1216"/>
                </a:lnTo>
                <a:lnTo>
                  <a:pt x="5209" y="1223"/>
                </a:lnTo>
                <a:lnTo>
                  <a:pt x="5213" y="1234"/>
                </a:lnTo>
                <a:lnTo>
                  <a:pt x="5213" y="1249"/>
                </a:lnTo>
                <a:lnTo>
                  <a:pt x="5213" y="1263"/>
                </a:lnTo>
                <a:lnTo>
                  <a:pt x="5215" y="1290"/>
                </a:lnTo>
                <a:lnTo>
                  <a:pt x="5217" y="1312"/>
                </a:lnTo>
                <a:lnTo>
                  <a:pt x="5213" y="1332"/>
                </a:lnTo>
                <a:lnTo>
                  <a:pt x="5208" y="1345"/>
                </a:lnTo>
                <a:lnTo>
                  <a:pt x="5200" y="1354"/>
                </a:lnTo>
                <a:lnTo>
                  <a:pt x="5197" y="1367"/>
                </a:lnTo>
                <a:lnTo>
                  <a:pt x="5193" y="1385"/>
                </a:lnTo>
                <a:lnTo>
                  <a:pt x="5188" y="1385"/>
                </a:lnTo>
                <a:lnTo>
                  <a:pt x="5186" y="1387"/>
                </a:lnTo>
                <a:lnTo>
                  <a:pt x="5184" y="1387"/>
                </a:lnTo>
                <a:lnTo>
                  <a:pt x="5184" y="1387"/>
                </a:lnTo>
                <a:lnTo>
                  <a:pt x="5182" y="1387"/>
                </a:lnTo>
                <a:lnTo>
                  <a:pt x="5182" y="1389"/>
                </a:lnTo>
                <a:lnTo>
                  <a:pt x="5180" y="1392"/>
                </a:lnTo>
                <a:lnTo>
                  <a:pt x="5182" y="1401"/>
                </a:lnTo>
                <a:lnTo>
                  <a:pt x="5178" y="1414"/>
                </a:lnTo>
                <a:lnTo>
                  <a:pt x="5173" y="1427"/>
                </a:lnTo>
                <a:lnTo>
                  <a:pt x="5164" y="1440"/>
                </a:lnTo>
                <a:lnTo>
                  <a:pt x="5153" y="1449"/>
                </a:lnTo>
                <a:lnTo>
                  <a:pt x="5142" y="1452"/>
                </a:lnTo>
                <a:lnTo>
                  <a:pt x="5142" y="1449"/>
                </a:lnTo>
                <a:lnTo>
                  <a:pt x="5138" y="1449"/>
                </a:lnTo>
                <a:lnTo>
                  <a:pt x="5140" y="1434"/>
                </a:lnTo>
                <a:lnTo>
                  <a:pt x="5138" y="1425"/>
                </a:lnTo>
                <a:lnTo>
                  <a:pt x="5131" y="1418"/>
                </a:lnTo>
                <a:lnTo>
                  <a:pt x="5120" y="1421"/>
                </a:lnTo>
                <a:lnTo>
                  <a:pt x="5113" y="1421"/>
                </a:lnTo>
                <a:lnTo>
                  <a:pt x="5104" y="1416"/>
                </a:lnTo>
                <a:lnTo>
                  <a:pt x="5095" y="1409"/>
                </a:lnTo>
                <a:lnTo>
                  <a:pt x="5095" y="1412"/>
                </a:lnTo>
                <a:lnTo>
                  <a:pt x="5102" y="1425"/>
                </a:lnTo>
                <a:lnTo>
                  <a:pt x="5108" y="1438"/>
                </a:lnTo>
                <a:lnTo>
                  <a:pt x="5115" y="1449"/>
                </a:lnTo>
                <a:lnTo>
                  <a:pt x="5126" y="1458"/>
                </a:lnTo>
                <a:lnTo>
                  <a:pt x="5131" y="1460"/>
                </a:lnTo>
                <a:lnTo>
                  <a:pt x="5137" y="1461"/>
                </a:lnTo>
                <a:lnTo>
                  <a:pt x="5142" y="1463"/>
                </a:lnTo>
                <a:lnTo>
                  <a:pt x="5148" y="1465"/>
                </a:lnTo>
                <a:lnTo>
                  <a:pt x="5148" y="1481"/>
                </a:lnTo>
                <a:lnTo>
                  <a:pt x="5149" y="1490"/>
                </a:lnTo>
                <a:lnTo>
                  <a:pt x="5151" y="1496"/>
                </a:lnTo>
                <a:lnTo>
                  <a:pt x="5155" y="1500"/>
                </a:lnTo>
                <a:lnTo>
                  <a:pt x="5158" y="1505"/>
                </a:lnTo>
                <a:lnTo>
                  <a:pt x="5162" y="1518"/>
                </a:lnTo>
                <a:lnTo>
                  <a:pt x="5158" y="1518"/>
                </a:lnTo>
                <a:lnTo>
                  <a:pt x="5155" y="1520"/>
                </a:lnTo>
                <a:lnTo>
                  <a:pt x="5155" y="1520"/>
                </a:lnTo>
                <a:lnTo>
                  <a:pt x="5153" y="1520"/>
                </a:lnTo>
                <a:lnTo>
                  <a:pt x="5153" y="1520"/>
                </a:lnTo>
                <a:lnTo>
                  <a:pt x="5153" y="1521"/>
                </a:lnTo>
                <a:lnTo>
                  <a:pt x="5151" y="1525"/>
                </a:lnTo>
                <a:lnTo>
                  <a:pt x="5151" y="1529"/>
                </a:lnTo>
                <a:lnTo>
                  <a:pt x="5153" y="1532"/>
                </a:lnTo>
                <a:lnTo>
                  <a:pt x="5155" y="1538"/>
                </a:lnTo>
                <a:lnTo>
                  <a:pt x="5155" y="1545"/>
                </a:lnTo>
                <a:lnTo>
                  <a:pt x="5155" y="1550"/>
                </a:lnTo>
                <a:lnTo>
                  <a:pt x="5151" y="1554"/>
                </a:lnTo>
                <a:lnTo>
                  <a:pt x="5148" y="1558"/>
                </a:lnTo>
                <a:lnTo>
                  <a:pt x="5144" y="1561"/>
                </a:lnTo>
                <a:lnTo>
                  <a:pt x="5140" y="1567"/>
                </a:lnTo>
                <a:lnTo>
                  <a:pt x="5137" y="1570"/>
                </a:lnTo>
                <a:lnTo>
                  <a:pt x="5133" y="1574"/>
                </a:lnTo>
                <a:lnTo>
                  <a:pt x="5129" y="1589"/>
                </a:lnTo>
                <a:lnTo>
                  <a:pt x="5128" y="1609"/>
                </a:lnTo>
                <a:lnTo>
                  <a:pt x="5126" y="1630"/>
                </a:lnTo>
                <a:lnTo>
                  <a:pt x="5124" y="1650"/>
                </a:lnTo>
                <a:lnTo>
                  <a:pt x="5120" y="1667"/>
                </a:lnTo>
                <a:lnTo>
                  <a:pt x="5108" y="1667"/>
                </a:lnTo>
                <a:lnTo>
                  <a:pt x="5108" y="1683"/>
                </a:lnTo>
                <a:lnTo>
                  <a:pt x="5106" y="1700"/>
                </a:lnTo>
                <a:lnTo>
                  <a:pt x="5100" y="1714"/>
                </a:lnTo>
                <a:lnTo>
                  <a:pt x="5098" y="1716"/>
                </a:lnTo>
                <a:lnTo>
                  <a:pt x="5097" y="1716"/>
                </a:lnTo>
                <a:lnTo>
                  <a:pt x="5095" y="1718"/>
                </a:lnTo>
                <a:lnTo>
                  <a:pt x="5091" y="1718"/>
                </a:lnTo>
                <a:lnTo>
                  <a:pt x="5088" y="1718"/>
                </a:lnTo>
                <a:lnTo>
                  <a:pt x="5082" y="1703"/>
                </a:lnTo>
                <a:lnTo>
                  <a:pt x="5078" y="1689"/>
                </a:lnTo>
                <a:lnTo>
                  <a:pt x="5077" y="1672"/>
                </a:lnTo>
                <a:lnTo>
                  <a:pt x="5077" y="1650"/>
                </a:lnTo>
                <a:lnTo>
                  <a:pt x="5082" y="1638"/>
                </a:lnTo>
                <a:lnTo>
                  <a:pt x="5088" y="1620"/>
                </a:lnTo>
                <a:lnTo>
                  <a:pt x="5093" y="1605"/>
                </a:lnTo>
                <a:lnTo>
                  <a:pt x="5073" y="1605"/>
                </a:lnTo>
                <a:lnTo>
                  <a:pt x="5073" y="1600"/>
                </a:lnTo>
                <a:lnTo>
                  <a:pt x="5073" y="1594"/>
                </a:lnTo>
                <a:lnTo>
                  <a:pt x="5075" y="1590"/>
                </a:lnTo>
                <a:lnTo>
                  <a:pt x="5077" y="1585"/>
                </a:lnTo>
                <a:lnTo>
                  <a:pt x="5058" y="1580"/>
                </a:lnTo>
                <a:lnTo>
                  <a:pt x="5046" y="1570"/>
                </a:lnTo>
                <a:lnTo>
                  <a:pt x="5033" y="1563"/>
                </a:lnTo>
                <a:lnTo>
                  <a:pt x="5020" y="1561"/>
                </a:lnTo>
                <a:lnTo>
                  <a:pt x="5015" y="1561"/>
                </a:lnTo>
                <a:lnTo>
                  <a:pt x="5020" y="1567"/>
                </a:lnTo>
                <a:lnTo>
                  <a:pt x="5024" y="1570"/>
                </a:lnTo>
                <a:lnTo>
                  <a:pt x="5029" y="1576"/>
                </a:lnTo>
                <a:lnTo>
                  <a:pt x="5031" y="1581"/>
                </a:lnTo>
                <a:lnTo>
                  <a:pt x="5033" y="1587"/>
                </a:lnTo>
                <a:lnTo>
                  <a:pt x="5033" y="1590"/>
                </a:lnTo>
                <a:lnTo>
                  <a:pt x="5033" y="1594"/>
                </a:lnTo>
                <a:lnTo>
                  <a:pt x="5031" y="1598"/>
                </a:lnTo>
                <a:lnTo>
                  <a:pt x="5031" y="1600"/>
                </a:lnTo>
                <a:lnTo>
                  <a:pt x="5031" y="1603"/>
                </a:lnTo>
                <a:lnTo>
                  <a:pt x="5031" y="1605"/>
                </a:lnTo>
                <a:lnTo>
                  <a:pt x="5040" y="1614"/>
                </a:lnTo>
                <a:lnTo>
                  <a:pt x="5046" y="1621"/>
                </a:lnTo>
                <a:lnTo>
                  <a:pt x="5048" y="1632"/>
                </a:lnTo>
                <a:lnTo>
                  <a:pt x="5048" y="1650"/>
                </a:lnTo>
                <a:lnTo>
                  <a:pt x="5046" y="1652"/>
                </a:lnTo>
                <a:lnTo>
                  <a:pt x="5044" y="1656"/>
                </a:lnTo>
                <a:lnTo>
                  <a:pt x="5044" y="1660"/>
                </a:lnTo>
                <a:lnTo>
                  <a:pt x="5044" y="1667"/>
                </a:lnTo>
                <a:lnTo>
                  <a:pt x="5055" y="1667"/>
                </a:lnTo>
                <a:lnTo>
                  <a:pt x="5060" y="1676"/>
                </a:lnTo>
                <a:lnTo>
                  <a:pt x="5062" y="1687"/>
                </a:lnTo>
                <a:lnTo>
                  <a:pt x="5064" y="1701"/>
                </a:lnTo>
                <a:lnTo>
                  <a:pt x="5048" y="1701"/>
                </a:lnTo>
                <a:lnTo>
                  <a:pt x="5048" y="1707"/>
                </a:lnTo>
                <a:lnTo>
                  <a:pt x="5057" y="1712"/>
                </a:lnTo>
                <a:lnTo>
                  <a:pt x="5062" y="1718"/>
                </a:lnTo>
                <a:lnTo>
                  <a:pt x="5066" y="1725"/>
                </a:lnTo>
                <a:lnTo>
                  <a:pt x="5068" y="1738"/>
                </a:lnTo>
                <a:lnTo>
                  <a:pt x="5100" y="1738"/>
                </a:lnTo>
                <a:lnTo>
                  <a:pt x="5108" y="1750"/>
                </a:lnTo>
                <a:lnTo>
                  <a:pt x="5120" y="1763"/>
                </a:lnTo>
                <a:lnTo>
                  <a:pt x="5131" y="1776"/>
                </a:lnTo>
                <a:lnTo>
                  <a:pt x="5140" y="1787"/>
                </a:lnTo>
                <a:lnTo>
                  <a:pt x="5148" y="1805"/>
                </a:lnTo>
                <a:lnTo>
                  <a:pt x="5151" y="1825"/>
                </a:lnTo>
                <a:lnTo>
                  <a:pt x="5160" y="1843"/>
                </a:lnTo>
                <a:lnTo>
                  <a:pt x="5168" y="1854"/>
                </a:lnTo>
                <a:lnTo>
                  <a:pt x="5177" y="1861"/>
                </a:lnTo>
                <a:lnTo>
                  <a:pt x="5186" y="1870"/>
                </a:lnTo>
                <a:lnTo>
                  <a:pt x="5193" y="1883"/>
                </a:lnTo>
                <a:lnTo>
                  <a:pt x="5197" y="1900"/>
                </a:lnTo>
                <a:lnTo>
                  <a:pt x="5180" y="1900"/>
                </a:lnTo>
                <a:lnTo>
                  <a:pt x="5180" y="1887"/>
                </a:lnTo>
                <a:lnTo>
                  <a:pt x="5168" y="1880"/>
                </a:lnTo>
                <a:lnTo>
                  <a:pt x="5168" y="1883"/>
                </a:lnTo>
                <a:lnTo>
                  <a:pt x="5175" y="1894"/>
                </a:lnTo>
                <a:lnTo>
                  <a:pt x="5178" y="1907"/>
                </a:lnTo>
                <a:lnTo>
                  <a:pt x="5180" y="1923"/>
                </a:lnTo>
                <a:lnTo>
                  <a:pt x="5169" y="1936"/>
                </a:lnTo>
                <a:lnTo>
                  <a:pt x="5162" y="1947"/>
                </a:lnTo>
                <a:lnTo>
                  <a:pt x="5155" y="1960"/>
                </a:lnTo>
                <a:lnTo>
                  <a:pt x="5146" y="1970"/>
                </a:lnTo>
                <a:lnTo>
                  <a:pt x="5133" y="1976"/>
                </a:lnTo>
                <a:lnTo>
                  <a:pt x="5115" y="1980"/>
                </a:lnTo>
                <a:lnTo>
                  <a:pt x="5109" y="1976"/>
                </a:lnTo>
                <a:lnTo>
                  <a:pt x="5104" y="1974"/>
                </a:lnTo>
                <a:lnTo>
                  <a:pt x="5097" y="1972"/>
                </a:lnTo>
                <a:lnTo>
                  <a:pt x="5089" y="1970"/>
                </a:lnTo>
                <a:lnTo>
                  <a:pt x="5089" y="1976"/>
                </a:lnTo>
                <a:lnTo>
                  <a:pt x="5093" y="1976"/>
                </a:lnTo>
                <a:lnTo>
                  <a:pt x="5098" y="1978"/>
                </a:lnTo>
                <a:lnTo>
                  <a:pt x="5102" y="1981"/>
                </a:lnTo>
                <a:lnTo>
                  <a:pt x="5108" y="1983"/>
                </a:lnTo>
                <a:lnTo>
                  <a:pt x="5111" y="1987"/>
                </a:lnTo>
                <a:lnTo>
                  <a:pt x="5113" y="1992"/>
                </a:lnTo>
                <a:lnTo>
                  <a:pt x="5109" y="1994"/>
                </a:lnTo>
                <a:lnTo>
                  <a:pt x="5106" y="1998"/>
                </a:lnTo>
                <a:lnTo>
                  <a:pt x="5104" y="2000"/>
                </a:lnTo>
                <a:lnTo>
                  <a:pt x="5104" y="2003"/>
                </a:lnTo>
                <a:lnTo>
                  <a:pt x="5102" y="2009"/>
                </a:lnTo>
                <a:lnTo>
                  <a:pt x="5102" y="2016"/>
                </a:lnTo>
                <a:lnTo>
                  <a:pt x="5106" y="2016"/>
                </a:lnTo>
                <a:lnTo>
                  <a:pt x="5113" y="2010"/>
                </a:lnTo>
                <a:lnTo>
                  <a:pt x="5122" y="2010"/>
                </a:lnTo>
                <a:lnTo>
                  <a:pt x="5138" y="2012"/>
                </a:lnTo>
                <a:lnTo>
                  <a:pt x="5138" y="2040"/>
                </a:lnTo>
                <a:lnTo>
                  <a:pt x="5133" y="2045"/>
                </a:lnTo>
                <a:lnTo>
                  <a:pt x="5128" y="2052"/>
                </a:lnTo>
                <a:lnTo>
                  <a:pt x="5124" y="2058"/>
                </a:lnTo>
                <a:lnTo>
                  <a:pt x="5117" y="2063"/>
                </a:lnTo>
                <a:lnTo>
                  <a:pt x="5102" y="2070"/>
                </a:lnTo>
                <a:lnTo>
                  <a:pt x="5082" y="2074"/>
                </a:lnTo>
                <a:lnTo>
                  <a:pt x="5062" y="2078"/>
                </a:lnTo>
                <a:lnTo>
                  <a:pt x="5048" y="2083"/>
                </a:lnTo>
                <a:lnTo>
                  <a:pt x="5044" y="2087"/>
                </a:lnTo>
                <a:lnTo>
                  <a:pt x="5037" y="2096"/>
                </a:lnTo>
                <a:lnTo>
                  <a:pt x="5028" y="2107"/>
                </a:lnTo>
                <a:lnTo>
                  <a:pt x="5018" y="2120"/>
                </a:lnTo>
                <a:lnTo>
                  <a:pt x="5009" y="2132"/>
                </a:lnTo>
                <a:lnTo>
                  <a:pt x="5002" y="2141"/>
                </a:lnTo>
                <a:lnTo>
                  <a:pt x="4998" y="2147"/>
                </a:lnTo>
                <a:lnTo>
                  <a:pt x="4995" y="2147"/>
                </a:lnTo>
                <a:lnTo>
                  <a:pt x="4988" y="2165"/>
                </a:lnTo>
                <a:lnTo>
                  <a:pt x="4984" y="2180"/>
                </a:lnTo>
                <a:lnTo>
                  <a:pt x="4982" y="2194"/>
                </a:lnTo>
                <a:lnTo>
                  <a:pt x="4977" y="2205"/>
                </a:lnTo>
                <a:lnTo>
                  <a:pt x="4968" y="2212"/>
                </a:lnTo>
                <a:lnTo>
                  <a:pt x="4953" y="2218"/>
                </a:lnTo>
                <a:lnTo>
                  <a:pt x="4929" y="2220"/>
                </a:lnTo>
                <a:lnTo>
                  <a:pt x="4913" y="2230"/>
                </a:lnTo>
                <a:lnTo>
                  <a:pt x="4895" y="2241"/>
                </a:lnTo>
                <a:lnTo>
                  <a:pt x="4877" y="2252"/>
                </a:lnTo>
                <a:lnTo>
                  <a:pt x="4862" y="2265"/>
                </a:lnTo>
                <a:lnTo>
                  <a:pt x="4851" y="2283"/>
                </a:lnTo>
                <a:lnTo>
                  <a:pt x="4851" y="2330"/>
                </a:lnTo>
                <a:lnTo>
                  <a:pt x="4849" y="2332"/>
                </a:lnTo>
                <a:lnTo>
                  <a:pt x="4846" y="2336"/>
                </a:lnTo>
                <a:lnTo>
                  <a:pt x="4842" y="2338"/>
                </a:lnTo>
                <a:lnTo>
                  <a:pt x="4838" y="2341"/>
                </a:lnTo>
                <a:lnTo>
                  <a:pt x="4835" y="2347"/>
                </a:lnTo>
                <a:lnTo>
                  <a:pt x="4831" y="2354"/>
                </a:lnTo>
                <a:lnTo>
                  <a:pt x="4820" y="2354"/>
                </a:lnTo>
                <a:lnTo>
                  <a:pt x="4811" y="2350"/>
                </a:lnTo>
                <a:lnTo>
                  <a:pt x="4804" y="2349"/>
                </a:lnTo>
                <a:lnTo>
                  <a:pt x="4797" y="2347"/>
                </a:lnTo>
                <a:lnTo>
                  <a:pt x="4793" y="2350"/>
                </a:lnTo>
                <a:lnTo>
                  <a:pt x="4791" y="2358"/>
                </a:lnTo>
                <a:lnTo>
                  <a:pt x="4778" y="2358"/>
                </a:lnTo>
                <a:lnTo>
                  <a:pt x="4769" y="2380"/>
                </a:lnTo>
                <a:lnTo>
                  <a:pt x="4753" y="2400"/>
                </a:lnTo>
                <a:lnTo>
                  <a:pt x="4733" y="2414"/>
                </a:lnTo>
                <a:lnTo>
                  <a:pt x="4709" y="2421"/>
                </a:lnTo>
                <a:lnTo>
                  <a:pt x="4704" y="2430"/>
                </a:lnTo>
                <a:lnTo>
                  <a:pt x="4704" y="2438"/>
                </a:lnTo>
                <a:lnTo>
                  <a:pt x="4704" y="2443"/>
                </a:lnTo>
                <a:lnTo>
                  <a:pt x="4704" y="2449"/>
                </a:lnTo>
                <a:lnTo>
                  <a:pt x="4702" y="2454"/>
                </a:lnTo>
                <a:lnTo>
                  <a:pt x="4693" y="2456"/>
                </a:lnTo>
                <a:lnTo>
                  <a:pt x="4677" y="2458"/>
                </a:lnTo>
                <a:lnTo>
                  <a:pt x="4677" y="2454"/>
                </a:lnTo>
                <a:lnTo>
                  <a:pt x="4673" y="2454"/>
                </a:lnTo>
                <a:lnTo>
                  <a:pt x="4673" y="2458"/>
                </a:lnTo>
                <a:lnTo>
                  <a:pt x="4677" y="2460"/>
                </a:lnTo>
                <a:lnTo>
                  <a:pt x="4678" y="2461"/>
                </a:lnTo>
                <a:lnTo>
                  <a:pt x="4680" y="2463"/>
                </a:lnTo>
                <a:lnTo>
                  <a:pt x="4680" y="2465"/>
                </a:lnTo>
                <a:lnTo>
                  <a:pt x="4680" y="2467"/>
                </a:lnTo>
                <a:lnTo>
                  <a:pt x="4680" y="2469"/>
                </a:lnTo>
                <a:lnTo>
                  <a:pt x="4678" y="2472"/>
                </a:lnTo>
                <a:lnTo>
                  <a:pt x="4677" y="2474"/>
                </a:lnTo>
                <a:lnTo>
                  <a:pt x="4673" y="2478"/>
                </a:lnTo>
                <a:lnTo>
                  <a:pt x="4671" y="2480"/>
                </a:lnTo>
                <a:lnTo>
                  <a:pt x="4669" y="2481"/>
                </a:lnTo>
                <a:lnTo>
                  <a:pt x="4668" y="2481"/>
                </a:lnTo>
                <a:lnTo>
                  <a:pt x="4671" y="2501"/>
                </a:lnTo>
                <a:lnTo>
                  <a:pt x="4669" y="2505"/>
                </a:lnTo>
                <a:lnTo>
                  <a:pt x="4664" y="2509"/>
                </a:lnTo>
                <a:lnTo>
                  <a:pt x="4657" y="2514"/>
                </a:lnTo>
                <a:lnTo>
                  <a:pt x="4651" y="2518"/>
                </a:lnTo>
                <a:lnTo>
                  <a:pt x="4648" y="2521"/>
                </a:lnTo>
                <a:lnTo>
                  <a:pt x="4644" y="2534"/>
                </a:lnTo>
                <a:lnTo>
                  <a:pt x="4642" y="2550"/>
                </a:lnTo>
                <a:lnTo>
                  <a:pt x="4644" y="2565"/>
                </a:lnTo>
                <a:lnTo>
                  <a:pt x="4644" y="2578"/>
                </a:lnTo>
                <a:lnTo>
                  <a:pt x="4642" y="2580"/>
                </a:lnTo>
                <a:lnTo>
                  <a:pt x="4638" y="2581"/>
                </a:lnTo>
                <a:lnTo>
                  <a:pt x="4635" y="2585"/>
                </a:lnTo>
                <a:lnTo>
                  <a:pt x="4631" y="2589"/>
                </a:lnTo>
                <a:lnTo>
                  <a:pt x="4629" y="2590"/>
                </a:lnTo>
                <a:lnTo>
                  <a:pt x="4628" y="2592"/>
                </a:lnTo>
                <a:lnTo>
                  <a:pt x="4628" y="2596"/>
                </a:lnTo>
                <a:lnTo>
                  <a:pt x="4631" y="2596"/>
                </a:lnTo>
                <a:lnTo>
                  <a:pt x="4633" y="2605"/>
                </a:lnTo>
                <a:lnTo>
                  <a:pt x="4635" y="2621"/>
                </a:lnTo>
                <a:lnTo>
                  <a:pt x="4635" y="2640"/>
                </a:lnTo>
                <a:lnTo>
                  <a:pt x="4635" y="2660"/>
                </a:lnTo>
                <a:lnTo>
                  <a:pt x="4635" y="2674"/>
                </a:lnTo>
                <a:lnTo>
                  <a:pt x="4635" y="2681"/>
                </a:lnTo>
                <a:lnTo>
                  <a:pt x="4649" y="2703"/>
                </a:lnTo>
                <a:lnTo>
                  <a:pt x="4664" y="2734"/>
                </a:lnTo>
                <a:lnTo>
                  <a:pt x="4675" y="2767"/>
                </a:lnTo>
                <a:lnTo>
                  <a:pt x="4688" y="2801"/>
                </a:lnTo>
                <a:lnTo>
                  <a:pt x="4700" y="2832"/>
                </a:lnTo>
                <a:lnTo>
                  <a:pt x="4715" y="2860"/>
                </a:lnTo>
                <a:lnTo>
                  <a:pt x="4728" y="2880"/>
                </a:lnTo>
                <a:lnTo>
                  <a:pt x="4748" y="2901"/>
                </a:lnTo>
                <a:lnTo>
                  <a:pt x="4768" y="2923"/>
                </a:lnTo>
                <a:lnTo>
                  <a:pt x="4786" y="2947"/>
                </a:lnTo>
                <a:lnTo>
                  <a:pt x="4800" y="2970"/>
                </a:lnTo>
                <a:lnTo>
                  <a:pt x="4806" y="2992"/>
                </a:lnTo>
                <a:lnTo>
                  <a:pt x="4802" y="2998"/>
                </a:lnTo>
                <a:lnTo>
                  <a:pt x="4802" y="3009"/>
                </a:lnTo>
                <a:lnTo>
                  <a:pt x="4806" y="3020"/>
                </a:lnTo>
                <a:lnTo>
                  <a:pt x="4811" y="3032"/>
                </a:lnTo>
                <a:lnTo>
                  <a:pt x="4817" y="3043"/>
                </a:lnTo>
                <a:lnTo>
                  <a:pt x="4822" y="3052"/>
                </a:lnTo>
                <a:lnTo>
                  <a:pt x="4835" y="3076"/>
                </a:lnTo>
                <a:lnTo>
                  <a:pt x="4846" y="3101"/>
                </a:lnTo>
                <a:lnTo>
                  <a:pt x="4858" y="3123"/>
                </a:lnTo>
                <a:lnTo>
                  <a:pt x="4871" y="3143"/>
                </a:lnTo>
                <a:lnTo>
                  <a:pt x="4886" y="3163"/>
                </a:lnTo>
                <a:lnTo>
                  <a:pt x="4900" y="3185"/>
                </a:lnTo>
                <a:lnTo>
                  <a:pt x="4909" y="3209"/>
                </a:lnTo>
                <a:lnTo>
                  <a:pt x="4911" y="3241"/>
                </a:lnTo>
                <a:lnTo>
                  <a:pt x="4913" y="3280"/>
                </a:lnTo>
                <a:lnTo>
                  <a:pt x="4915" y="3318"/>
                </a:lnTo>
                <a:lnTo>
                  <a:pt x="4917" y="3350"/>
                </a:lnTo>
                <a:lnTo>
                  <a:pt x="4915" y="3354"/>
                </a:lnTo>
                <a:lnTo>
                  <a:pt x="4913" y="3358"/>
                </a:lnTo>
                <a:lnTo>
                  <a:pt x="4909" y="3361"/>
                </a:lnTo>
                <a:lnTo>
                  <a:pt x="4906" y="3365"/>
                </a:lnTo>
                <a:lnTo>
                  <a:pt x="4902" y="3369"/>
                </a:lnTo>
                <a:lnTo>
                  <a:pt x="4900" y="3370"/>
                </a:lnTo>
                <a:lnTo>
                  <a:pt x="4898" y="3381"/>
                </a:lnTo>
                <a:lnTo>
                  <a:pt x="4902" y="3390"/>
                </a:lnTo>
                <a:lnTo>
                  <a:pt x="4906" y="3400"/>
                </a:lnTo>
                <a:lnTo>
                  <a:pt x="4909" y="3407"/>
                </a:lnTo>
                <a:lnTo>
                  <a:pt x="4909" y="3414"/>
                </a:lnTo>
                <a:lnTo>
                  <a:pt x="4908" y="3416"/>
                </a:lnTo>
                <a:lnTo>
                  <a:pt x="4906" y="3418"/>
                </a:lnTo>
                <a:lnTo>
                  <a:pt x="4904" y="3418"/>
                </a:lnTo>
                <a:lnTo>
                  <a:pt x="4902" y="3418"/>
                </a:lnTo>
                <a:lnTo>
                  <a:pt x="4900" y="3420"/>
                </a:lnTo>
                <a:lnTo>
                  <a:pt x="4900" y="3421"/>
                </a:lnTo>
                <a:lnTo>
                  <a:pt x="4898" y="3425"/>
                </a:lnTo>
                <a:lnTo>
                  <a:pt x="4897" y="3430"/>
                </a:lnTo>
                <a:lnTo>
                  <a:pt x="4897" y="3438"/>
                </a:lnTo>
                <a:lnTo>
                  <a:pt x="4871" y="3441"/>
                </a:lnTo>
                <a:lnTo>
                  <a:pt x="4848" y="3450"/>
                </a:lnTo>
                <a:lnTo>
                  <a:pt x="4824" y="3460"/>
                </a:lnTo>
                <a:lnTo>
                  <a:pt x="4798" y="3465"/>
                </a:lnTo>
                <a:lnTo>
                  <a:pt x="4797" y="3460"/>
                </a:lnTo>
                <a:lnTo>
                  <a:pt x="4795" y="3456"/>
                </a:lnTo>
                <a:lnTo>
                  <a:pt x="4793" y="3452"/>
                </a:lnTo>
                <a:lnTo>
                  <a:pt x="4791" y="3449"/>
                </a:lnTo>
                <a:lnTo>
                  <a:pt x="4789" y="3443"/>
                </a:lnTo>
                <a:lnTo>
                  <a:pt x="4788" y="3438"/>
                </a:lnTo>
                <a:lnTo>
                  <a:pt x="4789" y="3436"/>
                </a:lnTo>
                <a:lnTo>
                  <a:pt x="4791" y="3434"/>
                </a:lnTo>
                <a:lnTo>
                  <a:pt x="4793" y="3432"/>
                </a:lnTo>
                <a:lnTo>
                  <a:pt x="4793" y="3430"/>
                </a:lnTo>
                <a:lnTo>
                  <a:pt x="4793" y="3429"/>
                </a:lnTo>
                <a:lnTo>
                  <a:pt x="4795" y="3425"/>
                </a:lnTo>
                <a:lnTo>
                  <a:pt x="4778" y="3410"/>
                </a:lnTo>
                <a:lnTo>
                  <a:pt x="4764" y="3390"/>
                </a:lnTo>
                <a:lnTo>
                  <a:pt x="4751" y="3369"/>
                </a:lnTo>
                <a:lnTo>
                  <a:pt x="4728" y="3369"/>
                </a:lnTo>
                <a:lnTo>
                  <a:pt x="4708" y="3365"/>
                </a:lnTo>
                <a:lnTo>
                  <a:pt x="4702" y="3350"/>
                </a:lnTo>
                <a:lnTo>
                  <a:pt x="4695" y="3330"/>
                </a:lnTo>
                <a:lnTo>
                  <a:pt x="4686" y="3310"/>
                </a:lnTo>
                <a:lnTo>
                  <a:pt x="4675" y="3292"/>
                </a:lnTo>
                <a:lnTo>
                  <a:pt x="4662" y="3280"/>
                </a:lnTo>
                <a:lnTo>
                  <a:pt x="4648" y="3272"/>
                </a:lnTo>
                <a:lnTo>
                  <a:pt x="4642" y="3238"/>
                </a:lnTo>
                <a:lnTo>
                  <a:pt x="4615" y="3238"/>
                </a:lnTo>
                <a:lnTo>
                  <a:pt x="4604" y="3220"/>
                </a:lnTo>
                <a:lnTo>
                  <a:pt x="4591" y="3198"/>
                </a:lnTo>
                <a:lnTo>
                  <a:pt x="4578" y="3172"/>
                </a:lnTo>
                <a:lnTo>
                  <a:pt x="4568" y="3149"/>
                </a:lnTo>
                <a:lnTo>
                  <a:pt x="4562" y="3129"/>
                </a:lnTo>
                <a:lnTo>
                  <a:pt x="4568" y="3130"/>
                </a:lnTo>
                <a:lnTo>
                  <a:pt x="4569" y="3130"/>
                </a:lnTo>
                <a:lnTo>
                  <a:pt x="4571" y="3130"/>
                </a:lnTo>
                <a:lnTo>
                  <a:pt x="4573" y="3130"/>
                </a:lnTo>
                <a:lnTo>
                  <a:pt x="4575" y="3130"/>
                </a:lnTo>
                <a:lnTo>
                  <a:pt x="4578" y="3130"/>
                </a:lnTo>
                <a:lnTo>
                  <a:pt x="4582" y="3130"/>
                </a:lnTo>
                <a:lnTo>
                  <a:pt x="4586" y="3116"/>
                </a:lnTo>
                <a:lnTo>
                  <a:pt x="4589" y="3107"/>
                </a:lnTo>
                <a:lnTo>
                  <a:pt x="4593" y="3100"/>
                </a:lnTo>
                <a:lnTo>
                  <a:pt x="4598" y="3090"/>
                </a:lnTo>
                <a:lnTo>
                  <a:pt x="4591" y="3090"/>
                </a:lnTo>
                <a:lnTo>
                  <a:pt x="4591" y="3094"/>
                </a:lnTo>
                <a:lnTo>
                  <a:pt x="4586" y="3103"/>
                </a:lnTo>
                <a:lnTo>
                  <a:pt x="4582" y="3110"/>
                </a:lnTo>
                <a:lnTo>
                  <a:pt x="4577" y="3116"/>
                </a:lnTo>
                <a:lnTo>
                  <a:pt x="4569" y="3120"/>
                </a:lnTo>
                <a:lnTo>
                  <a:pt x="4555" y="3121"/>
                </a:lnTo>
                <a:lnTo>
                  <a:pt x="4549" y="3112"/>
                </a:lnTo>
                <a:lnTo>
                  <a:pt x="4542" y="3105"/>
                </a:lnTo>
                <a:lnTo>
                  <a:pt x="4544" y="3081"/>
                </a:lnTo>
                <a:lnTo>
                  <a:pt x="4544" y="3056"/>
                </a:lnTo>
                <a:lnTo>
                  <a:pt x="4544" y="3029"/>
                </a:lnTo>
                <a:lnTo>
                  <a:pt x="4540" y="3001"/>
                </a:lnTo>
                <a:lnTo>
                  <a:pt x="4535" y="2978"/>
                </a:lnTo>
                <a:lnTo>
                  <a:pt x="4528" y="2958"/>
                </a:lnTo>
                <a:lnTo>
                  <a:pt x="4513" y="2943"/>
                </a:lnTo>
                <a:lnTo>
                  <a:pt x="4495" y="2934"/>
                </a:lnTo>
                <a:lnTo>
                  <a:pt x="4484" y="2934"/>
                </a:lnTo>
                <a:lnTo>
                  <a:pt x="4471" y="2927"/>
                </a:lnTo>
                <a:lnTo>
                  <a:pt x="4458" y="2916"/>
                </a:lnTo>
                <a:lnTo>
                  <a:pt x="4446" y="2901"/>
                </a:lnTo>
                <a:lnTo>
                  <a:pt x="4435" y="2889"/>
                </a:lnTo>
                <a:lnTo>
                  <a:pt x="4428" y="2878"/>
                </a:lnTo>
                <a:lnTo>
                  <a:pt x="4424" y="2876"/>
                </a:lnTo>
                <a:lnTo>
                  <a:pt x="4420" y="2874"/>
                </a:lnTo>
                <a:lnTo>
                  <a:pt x="4415" y="2874"/>
                </a:lnTo>
                <a:lnTo>
                  <a:pt x="4411" y="2872"/>
                </a:lnTo>
                <a:lnTo>
                  <a:pt x="4408" y="2870"/>
                </a:lnTo>
                <a:lnTo>
                  <a:pt x="4398" y="2854"/>
                </a:lnTo>
                <a:lnTo>
                  <a:pt x="4382" y="2841"/>
                </a:lnTo>
                <a:lnTo>
                  <a:pt x="4364" y="2836"/>
                </a:lnTo>
                <a:lnTo>
                  <a:pt x="4342" y="2832"/>
                </a:lnTo>
                <a:lnTo>
                  <a:pt x="4318" y="2834"/>
                </a:lnTo>
                <a:lnTo>
                  <a:pt x="4322" y="2858"/>
                </a:lnTo>
                <a:lnTo>
                  <a:pt x="4295" y="2869"/>
                </a:lnTo>
                <a:lnTo>
                  <a:pt x="4273" y="2880"/>
                </a:lnTo>
                <a:lnTo>
                  <a:pt x="4249" y="2890"/>
                </a:lnTo>
                <a:lnTo>
                  <a:pt x="4226" y="2900"/>
                </a:lnTo>
                <a:lnTo>
                  <a:pt x="4197" y="2905"/>
                </a:lnTo>
                <a:lnTo>
                  <a:pt x="4193" y="2901"/>
                </a:lnTo>
                <a:lnTo>
                  <a:pt x="4191" y="2898"/>
                </a:lnTo>
                <a:lnTo>
                  <a:pt x="4188" y="2896"/>
                </a:lnTo>
                <a:lnTo>
                  <a:pt x="4184" y="2892"/>
                </a:lnTo>
                <a:lnTo>
                  <a:pt x="4184" y="2869"/>
                </a:lnTo>
                <a:lnTo>
                  <a:pt x="4175" y="2861"/>
                </a:lnTo>
                <a:lnTo>
                  <a:pt x="4158" y="2852"/>
                </a:lnTo>
                <a:lnTo>
                  <a:pt x="4137" y="2843"/>
                </a:lnTo>
                <a:lnTo>
                  <a:pt x="4111" y="2834"/>
                </a:lnTo>
                <a:lnTo>
                  <a:pt x="4088" y="2825"/>
                </a:lnTo>
                <a:lnTo>
                  <a:pt x="4068" y="2820"/>
                </a:lnTo>
                <a:lnTo>
                  <a:pt x="4051" y="2816"/>
                </a:lnTo>
                <a:lnTo>
                  <a:pt x="4048" y="2816"/>
                </a:lnTo>
                <a:lnTo>
                  <a:pt x="4038" y="2820"/>
                </a:lnTo>
                <a:lnTo>
                  <a:pt x="4028" y="2823"/>
                </a:lnTo>
                <a:lnTo>
                  <a:pt x="4018" y="2825"/>
                </a:lnTo>
                <a:lnTo>
                  <a:pt x="4011" y="2827"/>
                </a:lnTo>
                <a:lnTo>
                  <a:pt x="4000" y="2829"/>
                </a:lnTo>
                <a:lnTo>
                  <a:pt x="3988" y="2829"/>
                </a:lnTo>
                <a:lnTo>
                  <a:pt x="3977" y="2827"/>
                </a:lnTo>
                <a:lnTo>
                  <a:pt x="3971" y="2827"/>
                </a:lnTo>
                <a:lnTo>
                  <a:pt x="3969" y="2830"/>
                </a:lnTo>
                <a:lnTo>
                  <a:pt x="3966" y="2832"/>
                </a:lnTo>
                <a:lnTo>
                  <a:pt x="3964" y="2838"/>
                </a:lnTo>
                <a:lnTo>
                  <a:pt x="3962" y="2841"/>
                </a:lnTo>
                <a:lnTo>
                  <a:pt x="3958" y="2843"/>
                </a:lnTo>
                <a:lnTo>
                  <a:pt x="3949" y="2847"/>
                </a:lnTo>
                <a:lnTo>
                  <a:pt x="3931" y="2852"/>
                </a:lnTo>
                <a:lnTo>
                  <a:pt x="3911" y="2858"/>
                </a:lnTo>
                <a:lnTo>
                  <a:pt x="3889" y="2861"/>
                </a:lnTo>
                <a:lnTo>
                  <a:pt x="3875" y="2863"/>
                </a:lnTo>
                <a:lnTo>
                  <a:pt x="3875" y="2858"/>
                </a:lnTo>
                <a:lnTo>
                  <a:pt x="3875" y="2856"/>
                </a:lnTo>
                <a:lnTo>
                  <a:pt x="3877" y="2854"/>
                </a:lnTo>
                <a:lnTo>
                  <a:pt x="3877" y="2852"/>
                </a:lnTo>
                <a:lnTo>
                  <a:pt x="3878" y="2850"/>
                </a:lnTo>
                <a:lnTo>
                  <a:pt x="3882" y="2849"/>
                </a:lnTo>
                <a:lnTo>
                  <a:pt x="3889" y="2847"/>
                </a:lnTo>
                <a:lnTo>
                  <a:pt x="3895" y="2845"/>
                </a:lnTo>
                <a:lnTo>
                  <a:pt x="3898" y="2843"/>
                </a:lnTo>
                <a:lnTo>
                  <a:pt x="3893" y="2840"/>
                </a:lnTo>
                <a:lnTo>
                  <a:pt x="3886" y="2836"/>
                </a:lnTo>
                <a:lnTo>
                  <a:pt x="3882" y="2830"/>
                </a:lnTo>
                <a:lnTo>
                  <a:pt x="3878" y="2825"/>
                </a:lnTo>
                <a:lnTo>
                  <a:pt x="3875" y="2820"/>
                </a:lnTo>
                <a:lnTo>
                  <a:pt x="3871" y="2820"/>
                </a:lnTo>
                <a:lnTo>
                  <a:pt x="3871" y="2847"/>
                </a:lnTo>
                <a:lnTo>
                  <a:pt x="3848" y="2845"/>
                </a:lnTo>
                <a:lnTo>
                  <a:pt x="3820" y="2845"/>
                </a:lnTo>
                <a:lnTo>
                  <a:pt x="3793" y="2847"/>
                </a:lnTo>
                <a:lnTo>
                  <a:pt x="3766" y="2849"/>
                </a:lnTo>
                <a:lnTo>
                  <a:pt x="3740" y="2854"/>
                </a:lnTo>
                <a:lnTo>
                  <a:pt x="3722" y="2861"/>
                </a:lnTo>
                <a:lnTo>
                  <a:pt x="3718" y="2863"/>
                </a:lnTo>
                <a:lnTo>
                  <a:pt x="3718" y="2867"/>
                </a:lnTo>
                <a:lnTo>
                  <a:pt x="3717" y="2870"/>
                </a:lnTo>
                <a:lnTo>
                  <a:pt x="3717" y="2876"/>
                </a:lnTo>
                <a:lnTo>
                  <a:pt x="3715" y="2878"/>
                </a:lnTo>
                <a:lnTo>
                  <a:pt x="3713" y="2881"/>
                </a:lnTo>
                <a:lnTo>
                  <a:pt x="3709" y="2883"/>
                </a:lnTo>
                <a:lnTo>
                  <a:pt x="3706" y="2885"/>
                </a:lnTo>
                <a:lnTo>
                  <a:pt x="3706" y="2885"/>
                </a:lnTo>
                <a:lnTo>
                  <a:pt x="3706" y="2885"/>
                </a:lnTo>
                <a:lnTo>
                  <a:pt x="3698" y="2889"/>
                </a:lnTo>
                <a:lnTo>
                  <a:pt x="3688" y="2894"/>
                </a:lnTo>
                <a:lnTo>
                  <a:pt x="3677" y="2898"/>
                </a:lnTo>
                <a:lnTo>
                  <a:pt x="3673" y="2901"/>
                </a:lnTo>
                <a:lnTo>
                  <a:pt x="3673" y="2905"/>
                </a:lnTo>
                <a:lnTo>
                  <a:pt x="3678" y="2905"/>
                </a:lnTo>
                <a:lnTo>
                  <a:pt x="3682" y="2907"/>
                </a:lnTo>
                <a:lnTo>
                  <a:pt x="3686" y="2907"/>
                </a:lnTo>
                <a:lnTo>
                  <a:pt x="3689" y="2909"/>
                </a:lnTo>
                <a:lnTo>
                  <a:pt x="3691" y="2901"/>
                </a:lnTo>
                <a:lnTo>
                  <a:pt x="3693" y="2898"/>
                </a:lnTo>
                <a:lnTo>
                  <a:pt x="3695" y="2894"/>
                </a:lnTo>
                <a:lnTo>
                  <a:pt x="3698" y="2892"/>
                </a:lnTo>
                <a:lnTo>
                  <a:pt x="3700" y="2889"/>
                </a:lnTo>
                <a:lnTo>
                  <a:pt x="3706" y="2885"/>
                </a:lnTo>
                <a:lnTo>
                  <a:pt x="3706" y="2885"/>
                </a:lnTo>
                <a:lnTo>
                  <a:pt x="3708" y="2887"/>
                </a:lnTo>
                <a:lnTo>
                  <a:pt x="3709" y="2887"/>
                </a:lnTo>
                <a:lnTo>
                  <a:pt x="3711" y="2887"/>
                </a:lnTo>
                <a:lnTo>
                  <a:pt x="3711" y="2887"/>
                </a:lnTo>
                <a:lnTo>
                  <a:pt x="3713" y="2889"/>
                </a:lnTo>
                <a:lnTo>
                  <a:pt x="3722" y="2903"/>
                </a:lnTo>
                <a:lnTo>
                  <a:pt x="3726" y="2918"/>
                </a:lnTo>
                <a:lnTo>
                  <a:pt x="3726" y="2936"/>
                </a:lnTo>
                <a:lnTo>
                  <a:pt x="3706" y="2932"/>
                </a:lnTo>
                <a:lnTo>
                  <a:pt x="3706" y="2936"/>
                </a:lnTo>
                <a:lnTo>
                  <a:pt x="3708" y="2940"/>
                </a:lnTo>
                <a:lnTo>
                  <a:pt x="3709" y="2943"/>
                </a:lnTo>
                <a:lnTo>
                  <a:pt x="3711" y="2947"/>
                </a:lnTo>
                <a:lnTo>
                  <a:pt x="3713" y="2952"/>
                </a:lnTo>
                <a:lnTo>
                  <a:pt x="3708" y="2952"/>
                </a:lnTo>
                <a:lnTo>
                  <a:pt x="3704" y="2952"/>
                </a:lnTo>
                <a:lnTo>
                  <a:pt x="3702" y="2954"/>
                </a:lnTo>
                <a:lnTo>
                  <a:pt x="3700" y="2954"/>
                </a:lnTo>
                <a:lnTo>
                  <a:pt x="3700" y="2954"/>
                </a:lnTo>
                <a:lnTo>
                  <a:pt x="3698" y="2958"/>
                </a:lnTo>
                <a:lnTo>
                  <a:pt x="3697" y="2960"/>
                </a:lnTo>
                <a:lnTo>
                  <a:pt x="3700" y="2960"/>
                </a:lnTo>
                <a:lnTo>
                  <a:pt x="3711" y="2969"/>
                </a:lnTo>
                <a:lnTo>
                  <a:pt x="3720" y="2970"/>
                </a:lnTo>
                <a:lnTo>
                  <a:pt x="3731" y="2972"/>
                </a:lnTo>
                <a:lnTo>
                  <a:pt x="3746" y="2976"/>
                </a:lnTo>
                <a:lnTo>
                  <a:pt x="3755" y="2981"/>
                </a:lnTo>
                <a:lnTo>
                  <a:pt x="3768" y="2990"/>
                </a:lnTo>
                <a:lnTo>
                  <a:pt x="3778" y="2998"/>
                </a:lnTo>
                <a:lnTo>
                  <a:pt x="3789" y="3005"/>
                </a:lnTo>
                <a:lnTo>
                  <a:pt x="3782" y="3025"/>
                </a:lnTo>
                <a:lnTo>
                  <a:pt x="3773" y="3045"/>
                </a:lnTo>
                <a:lnTo>
                  <a:pt x="3768" y="3041"/>
                </a:lnTo>
                <a:lnTo>
                  <a:pt x="3766" y="3040"/>
                </a:lnTo>
                <a:lnTo>
                  <a:pt x="3762" y="3038"/>
                </a:lnTo>
                <a:lnTo>
                  <a:pt x="3760" y="3036"/>
                </a:lnTo>
                <a:lnTo>
                  <a:pt x="3757" y="3034"/>
                </a:lnTo>
                <a:lnTo>
                  <a:pt x="3753" y="3032"/>
                </a:lnTo>
                <a:lnTo>
                  <a:pt x="3751" y="3038"/>
                </a:lnTo>
                <a:lnTo>
                  <a:pt x="3749" y="3043"/>
                </a:lnTo>
                <a:lnTo>
                  <a:pt x="3748" y="3047"/>
                </a:lnTo>
                <a:lnTo>
                  <a:pt x="3744" y="3049"/>
                </a:lnTo>
                <a:lnTo>
                  <a:pt x="3740" y="3050"/>
                </a:lnTo>
                <a:lnTo>
                  <a:pt x="3733" y="3052"/>
                </a:lnTo>
                <a:lnTo>
                  <a:pt x="3733" y="3043"/>
                </a:lnTo>
                <a:lnTo>
                  <a:pt x="3733" y="3036"/>
                </a:lnTo>
                <a:lnTo>
                  <a:pt x="3733" y="3030"/>
                </a:lnTo>
                <a:lnTo>
                  <a:pt x="3733" y="3029"/>
                </a:lnTo>
                <a:lnTo>
                  <a:pt x="3724" y="3012"/>
                </a:lnTo>
                <a:lnTo>
                  <a:pt x="3709" y="3010"/>
                </a:lnTo>
                <a:lnTo>
                  <a:pt x="3700" y="3009"/>
                </a:lnTo>
                <a:lnTo>
                  <a:pt x="3691" y="3007"/>
                </a:lnTo>
                <a:lnTo>
                  <a:pt x="3680" y="3003"/>
                </a:lnTo>
                <a:lnTo>
                  <a:pt x="3680" y="2998"/>
                </a:lnTo>
                <a:lnTo>
                  <a:pt x="3678" y="2992"/>
                </a:lnTo>
                <a:lnTo>
                  <a:pt x="3677" y="2989"/>
                </a:lnTo>
                <a:lnTo>
                  <a:pt x="3675" y="2987"/>
                </a:lnTo>
                <a:lnTo>
                  <a:pt x="3669" y="2985"/>
                </a:lnTo>
                <a:lnTo>
                  <a:pt x="3664" y="2985"/>
                </a:lnTo>
                <a:lnTo>
                  <a:pt x="3657" y="2983"/>
                </a:lnTo>
                <a:lnTo>
                  <a:pt x="3657" y="2980"/>
                </a:lnTo>
                <a:lnTo>
                  <a:pt x="3653" y="2980"/>
                </a:lnTo>
                <a:lnTo>
                  <a:pt x="3658" y="2996"/>
                </a:lnTo>
                <a:lnTo>
                  <a:pt x="3662" y="3012"/>
                </a:lnTo>
                <a:lnTo>
                  <a:pt x="3660" y="3027"/>
                </a:lnTo>
                <a:lnTo>
                  <a:pt x="3653" y="3030"/>
                </a:lnTo>
                <a:lnTo>
                  <a:pt x="3646" y="3034"/>
                </a:lnTo>
                <a:lnTo>
                  <a:pt x="3640" y="3040"/>
                </a:lnTo>
                <a:lnTo>
                  <a:pt x="3628" y="3036"/>
                </a:lnTo>
                <a:lnTo>
                  <a:pt x="3628" y="3016"/>
                </a:lnTo>
                <a:lnTo>
                  <a:pt x="3597" y="3010"/>
                </a:lnTo>
                <a:lnTo>
                  <a:pt x="3597" y="3030"/>
                </a:lnTo>
                <a:lnTo>
                  <a:pt x="3591" y="3034"/>
                </a:lnTo>
                <a:lnTo>
                  <a:pt x="3589" y="3036"/>
                </a:lnTo>
                <a:lnTo>
                  <a:pt x="3586" y="3036"/>
                </a:lnTo>
                <a:lnTo>
                  <a:pt x="3582" y="3038"/>
                </a:lnTo>
                <a:lnTo>
                  <a:pt x="3577" y="3040"/>
                </a:lnTo>
                <a:lnTo>
                  <a:pt x="3560" y="3032"/>
                </a:lnTo>
                <a:lnTo>
                  <a:pt x="3542" y="3029"/>
                </a:lnTo>
                <a:lnTo>
                  <a:pt x="3524" y="3027"/>
                </a:lnTo>
                <a:lnTo>
                  <a:pt x="3515" y="3009"/>
                </a:lnTo>
                <a:lnTo>
                  <a:pt x="3502" y="2994"/>
                </a:lnTo>
                <a:lnTo>
                  <a:pt x="3484" y="2983"/>
                </a:lnTo>
                <a:lnTo>
                  <a:pt x="3464" y="2983"/>
                </a:lnTo>
                <a:lnTo>
                  <a:pt x="3444" y="2954"/>
                </a:lnTo>
                <a:lnTo>
                  <a:pt x="3438" y="2956"/>
                </a:lnTo>
                <a:lnTo>
                  <a:pt x="3433" y="2958"/>
                </a:lnTo>
                <a:lnTo>
                  <a:pt x="3428" y="2958"/>
                </a:lnTo>
                <a:lnTo>
                  <a:pt x="3418" y="2958"/>
                </a:lnTo>
                <a:lnTo>
                  <a:pt x="3418" y="2954"/>
                </a:lnTo>
                <a:lnTo>
                  <a:pt x="3418" y="2952"/>
                </a:lnTo>
                <a:lnTo>
                  <a:pt x="3418" y="2950"/>
                </a:lnTo>
                <a:lnTo>
                  <a:pt x="3417" y="2949"/>
                </a:lnTo>
                <a:lnTo>
                  <a:pt x="3415" y="2947"/>
                </a:lnTo>
                <a:lnTo>
                  <a:pt x="3411" y="2949"/>
                </a:lnTo>
                <a:lnTo>
                  <a:pt x="3404" y="2952"/>
                </a:lnTo>
                <a:lnTo>
                  <a:pt x="3398" y="2954"/>
                </a:lnTo>
                <a:lnTo>
                  <a:pt x="3402" y="2958"/>
                </a:lnTo>
                <a:lnTo>
                  <a:pt x="3404" y="2961"/>
                </a:lnTo>
                <a:lnTo>
                  <a:pt x="3404" y="2963"/>
                </a:lnTo>
                <a:lnTo>
                  <a:pt x="3406" y="2967"/>
                </a:lnTo>
                <a:lnTo>
                  <a:pt x="3406" y="2972"/>
                </a:lnTo>
                <a:lnTo>
                  <a:pt x="3408" y="2978"/>
                </a:lnTo>
                <a:lnTo>
                  <a:pt x="3398" y="2978"/>
                </a:lnTo>
                <a:lnTo>
                  <a:pt x="3377" y="2987"/>
                </a:lnTo>
                <a:lnTo>
                  <a:pt x="3353" y="2990"/>
                </a:lnTo>
                <a:lnTo>
                  <a:pt x="3326" y="2989"/>
                </a:lnTo>
                <a:lnTo>
                  <a:pt x="3298" y="2983"/>
                </a:lnTo>
                <a:lnTo>
                  <a:pt x="3271" y="2978"/>
                </a:lnTo>
                <a:lnTo>
                  <a:pt x="3242" y="2974"/>
                </a:lnTo>
                <a:lnTo>
                  <a:pt x="3213" y="2974"/>
                </a:lnTo>
                <a:lnTo>
                  <a:pt x="3186" y="2981"/>
                </a:lnTo>
                <a:lnTo>
                  <a:pt x="3153" y="2992"/>
                </a:lnTo>
                <a:lnTo>
                  <a:pt x="3118" y="3007"/>
                </a:lnTo>
                <a:lnTo>
                  <a:pt x="3084" y="3021"/>
                </a:lnTo>
                <a:lnTo>
                  <a:pt x="3051" y="3040"/>
                </a:lnTo>
                <a:lnTo>
                  <a:pt x="3026" y="3060"/>
                </a:lnTo>
                <a:lnTo>
                  <a:pt x="3020" y="3067"/>
                </a:lnTo>
                <a:lnTo>
                  <a:pt x="3017" y="3078"/>
                </a:lnTo>
                <a:lnTo>
                  <a:pt x="3011" y="3090"/>
                </a:lnTo>
                <a:lnTo>
                  <a:pt x="3006" y="3098"/>
                </a:lnTo>
                <a:lnTo>
                  <a:pt x="2993" y="3107"/>
                </a:lnTo>
                <a:lnTo>
                  <a:pt x="2978" y="3112"/>
                </a:lnTo>
                <a:lnTo>
                  <a:pt x="2966" y="3121"/>
                </a:lnTo>
                <a:lnTo>
                  <a:pt x="2949" y="3121"/>
                </a:lnTo>
                <a:lnTo>
                  <a:pt x="2949" y="3134"/>
                </a:lnTo>
                <a:lnTo>
                  <a:pt x="2933" y="3140"/>
                </a:lnTo>
                <a:lnTo>
                  <a:pt x="2918" y="3147"/>
                </a:lnTo>
                <a:lnTo>
                  <a:pt x="2904" y="3152"/>
                </a:lnTo>
                <a:lnTo>
                  <a:pt x="2886" y="3156"/>
                </a:lnTo>
                <a:lnTo>
                  <a:pt x="2886" y="3152"/>
                </a:lnTo>
                <a:lnTo>
                  <a:pt x="2886" y="3149"/>
                </a:lnTo>
                <a:lnTo>
                  <a:pt x="2888" y="3147"/>
                </a:lnTo>
                <a:lnTo>
                  <a:pt x="2888" y="3145"/>
                </a:lnTo>
                <a:lnTo>
                  <a:pt x="2888" y="3143"/>
                </a:lnTo>
                <a:lnTo>
                  <a:pt x="2886" y="3141"/>
                </a:lnTo>
                <a:lnTo>
                  <a:pt x="2884" y="3140"/>
                </a:lnTo>
                <a:lnTo>
                  <a:pt x="2886" y="3140"/>
                </a:lnTo>
                <a:lnTo>
                  <a:pt x="2888" y="3134"/>
                </a:lnTo>
                <a:lnTo>
                  <a:pt x="2886" y="3129"/>
                </a:lnTo>
                <a:lnTo>
                  <a:pt x="2886" y="3123"/>
                </a:lnTo>
                <a:lnTo>
                  <a:pt x="2886" y="3121"/>
                </a:lnTo>
                <a:lnTo>
                  <a:pt x="2888" y="3121"/>
                </a:lnTo>
                <a:lnTo>
                  <a:pt x="2886" y="3121"/>
                </a:lnTo>
                <a:lnTo>
                  <a:pt x="2886" y="3123"/>
                </a:lnTo>
                <a:lnTo>
                  <a:pt x="2886" y="3123"/>
                </a:lnTo>
                <a:lnTo>
                  <a:pt x="2884" y="3127"/>
                </a:lnTo>
                <a:lnTo>
                  <a:pt x="2880" y="3129"/>
                </a:lnTo>
                <a:lnTo>
                  <a:pt x="2878" y="3132"/>
                </a:lnTo>
                <a:lnTo>
                  <a:pt x="2875" y="3134"/>
                </a:lnTo>
                <a:lnTo>
                  <a:pt x="2873" y="3136"/>
                </a:lnTo>
                <a:lnTo>
                  <a:pt x="2873" y="3138"/>
                </a:lnTo>
                <a:lnTo>
                  <a:pt x="2873" y="3138"/>
                </a:lnTo>
                <a:lnTo>
                  <a:pt x="2878" y="3138"/>
                </a:lnTo>
                <a:lnTo>
                  <a:pt x="2880" y="3138"/>
                </a:lnTo>
                <a:lnTo>
                  <a:pt x="2882" y="3140"/>
                </a:lnTo>
                <a:lnTo>
                  <a:pt x="2884" y="3140"/>
                </a:lnTo>
                <a:lnTo>
                  <a:pt x="2884" y="3140"/>
                </a:lnTo>
                <a:lnTo>
                  <a:pt x="2880" y="3147"/>
                </a:lnTo>
                <a:lnTo>
                  <a:pt x="2875" y="3156"/>
                </a:lnTo>
                <a:lnTo>
                  <a:pt x="2873" y="3165"/>
                </a:lnTo>
                <a:lnTo>
                  <a:pt x="2869" y="3167"/>
                </a:lnTo>
                <a:lnTo>
                  <a:pt x="2866" y="3169"/>
                </a:lnTo>
                <a:lnTo>
                  <a:pt x="2864" y="3167"/>
                </a:lnTo>
                <a:lnTo>
                  <a:pt x="2862" y="3167"/>
                </a:lnTo>
                <a:lnTo>
                  <a:pt x="2860" y="3165"/>
                </a:lnTo>
                <a:lnTo>
                  <a:pt x="2860" y="3163"/>
                </a:lnTo>
                <a:lnTo>
                  <a:pt x="2858" y="3161"/>
                </a:lnTo>
                <a:lnTo>
                  <a:pt x="2855" y="3160"/>
                </a:lnTo>
                <a:lnTo>
                  <a:pt x="2851" y="3158"/>
                </a:lnTo>
                <a:lnTo>
                  <a:pt x="2846" y="3156"/>
                </a:lnTo>
                <a:lnTo>
                  <a:pt x="2844" y="3165"/>
                </a:lnTo>
                <a:lnTo>
                  <a:pt x="2842" y="3172"/>
                </a:lnTo>
                <a:lnTo>
                  <a:pt x="2838" y="3178"/>
                </a:lnTo>
                <a:lnTo>
                  <a:pt x="2835" y="3181"/>
                </a:lnTo>
                <a:lnTo>
                  <a:pt x="2828" y="3183"/>
                </a:lnTo>
                <a:lnTo>
                  <a:pt x="2817" y="3183"/>
                </a:lnTo>
                <a:lnTo>
                  <a:pt x="2817" y="3203"/>
                </a:lnTo>
                <a:lnTo>
                  <a:pt x="2813" y="3209"/>
                </a:lnTo>
                <a:lnTo>
                  <a:pt x="2808" y="3212"/>
                </a:lnTo>
                <a:lnTo>
                  <a:pt x="2804" y="3218"/>
                </a:lnTo>
                <a:lnTo>
                  <a:pt x="2800" y="3223"/>
                </a:lnTo>
                <a:lnTo>
                  <a:pt x="2793" y="3227"/>
                </a:lnTo>
                <a:lnTo>
                  <a:pt x="2791" y="3227"/>
                </a:lnTo>
                <a:lnTo>
                  <a:pt x="2789" y="3227"/>
                </a:lnTo>
                <a:lnTo>
                  <a:pt x="2786" y="3225"/>
                </a:lnTo>
                <a:lnTo>
                  <a:pt x="2782" y="3225"/>
                </a:lnTo>
                <a:lnTo>
                  <a:pt x="2777" y="3223"/>
                </a:lnTo>
                <a:lnTo>
                  <a:pt x="2777" y="3227"/>
                </a:lnTo>
                <a:lnTo>
                  <a:pt x="2782" y="3238"/>
                </a:lnTo>
                <a:lnTo>
                  <a:pt x="2784" y="3250"/>
                </a:lnTo>
                <a:lnTo>
                  <a:pt x="2784" y="3269"/>
                </a:lnTo>
                <a:lnTo>
                  <a:pt x="2780" y="3287"/>
                </a:lnTo>
                <a:lnTo>
                  <a:pt x="2775" y="3303"/>
                </a:lnTo>
                <a:lnTo>
                  <a:pt x="2769" y="3318"/>
                </a:lnTo>
                <a:lnTo>
                  <a:pt x="2769" y="3320"/>
                </a:lnTo>
                <a:lnTo>
                  <a:pt x="2768" y="3321"/>
                </a:lnTo>
                <a:lnTo>
                  <a:pt x="2764" y="3325"/>
                </a:lnTo>
                <a:lnTo>
                  <a:pt x="2762" y="3330"/>
                </a:lnTo>
                <a:lnTo>
                  <a:pt x="2758" y="3334"/>
                </a:lnTo>
                <a:lnTo>
                  <a:pt x="2757" y="3338"/>
                </a:lnTo>
                <a:lnTo>
                  <a:pt x="2755" y="3340"/>
                </a:lnTo>
                <a:lnTo>
                  <a:pt x="2753" y="3341"/>
                </a:lnTo>
                <a:lnTo>
                  <a:pt x="2762" y="3354"/>
                </a:lnTo>
                <a:lnTo>
                  <a:pt x="2769" y="3374"/>
                </a:lnTo>
                <a:lnTo>
                  <a:pt x="2777" y="3398"/>
                </a:lnTo>
                <a:lnTo>
                  <a:pt x="2782" y="3421"/>
                </a:lnTo>
                <a:lnTo>
                  <a:pt x="2788" y="3443"/>
                </a:lnTo>
                <a:lnTo>
                  <a:pt x="2793" y="3460"/>
                </a:lnTo>
                <a:lnTo>
                  <a:pt x="2798" y="3467"/>
                </a:lnTo>
                <a:lnTo>
                  <a:pt x="2804" y="3470"/>
                </a:lnTo>
                <a:lnTo>
                  <a:pt x="2809" y="3474"/>
                </a:lnTo>
                <a:lnTo>
                  <a:pt x="2815" y="3480"/>
                </a:lnTo>
                <a:lnTo>
                  <a:pt x="2818" y="3492"/>
                </a:lnTo>
                <a:lnTo>
                  <a:pt x="2813" y="3492"/>
                </a:lnTo>
                <a:lnTo>
                  <a:pt x="2813" y="3496"/>
                </a:lnTo>
                <a:lnTo>
                  <a:pt x="2798" y="3498"/>
                </a:lnTo>
                <a:lnTo>
                  <a:pt x="2788" y="3500"/>
                </a:lnTo>
                <a:lnTo>
                  <a:pt x="2777" y="3501"/>
                </a:lnTo>
                <a:lnTo>
                  <a:pt x="2762" y="3503"/>
                </a:lnTo>
                <a:lnTo>
                  <a:pt x="2749" y="3489"/>
                </a:lnTo>
                <a:lnTo>
                  <a:pt x="2737" y="3483"/>
                </a:lnTo>
                <a:lnTo>
                  <a:pt x="2722" y="3481"/>
                </a:lnTo>
                <a:lnTo>
                  <a:pt x="2708" y="3481"/>
                </a:lnTo>
                <a:lnTo>
                  <a:pt x="2689" y="3480"/>
                </a:lnTo>
                <a:lnTo>
                  <a:pt x="2669" y="3474"/>
                </a:lnTo>
                <a:lnTo>
                  <a:pt x="2666" y="3472"/>
                </a:lnTo>
                <a:lnTo>
                  <a:pt x="2662" y="3469"/>
                </a:lnTo>
                <a:lnTo>
                  <a:pt x="2660" y="3465"/>
                </a:lnTo>
                <a:lnTo>
                  <a:pt x="2658" y="3461"/>
                </a:lnTo>
                <a:lnTo>
                  <a:pt x="2657" y="3458"/>
                </a:lnTo>
                <a:lnTo>
                  <a:pt x="2653" y="3454"/>
                </a:lnTo>
                <a:lnTo>
                  <a:pt x="2618" y="3450"/>
                </a:lnTo>
                <a:lnTo>
                  <a:pt x="2615" y="3449"/>
                </a:lnTo>
                <a:lnTo>
                  <a:pt x="2615" y="3445"/>
                </a:lnTo>
                <a:lnTo>
                  <a:pt x="2613" y="3441"/>
                </a:lnTo>
                <a:lnTo>
                  <a:pt x="2611" y="3438"/>
                </a:lnTo>
                <a:lnTo>
                  <a:pt x="2609" y="3434"/>
                </a:lnTo>
                <a:lnTo>
                  <a:pt x="2562" y="3427"/>
                </a:lnTo>
                <a:lnTo>
                  <a:pt x="2558" y="3403"/>
                </a:lnTo>
                <a:lnTo>
                  <a:pt x="2551" y="3380"/>
                </a:lnTo>
                <a:lnTo>
                  <a:pt x="2538" y="3356"/>
                </a:lnTo>
                <a:lnTo>
                  <a:pt x="2528" y="3334"/>
                </a:lnTo>
                <a:lnTo>
                  <a:pt x="2517" y="3309"/>
                </a:lnTo>
                <a:lnTo>
                  <a:pt x="2509" y="3280"/>
                </a:lnTo>
                <a:lnTo>
                  <a:pt x="2506" y="3249"/>
                </a:lnTo>
                <a:lnTo>
                  <a:pt x="2484" y="3236"/>
                </a:lnTo>
                <a:lnTo>
                  <a:pt x="2464" y="3214"/>
                </a:lnTo>
                <a:lnTo>
                  <a:pt x="2442" y="3185"/>
                </a:lnTo>
                <a:lnTo>
                  <a:pt x="2422" y="3152"/>
                </a:lnTo>
                <a:lnTo>
                  <a:pt x="2404" y="3120"/>
                </a:lnTo>
                <a:lnTo>
                  <a:pt x="2389" y="3090"/>
                </a:lnTo>
                <a:lnTo>
                  <a:pt x="2377" y="3065"/>
                </a:lnTo>
                <a:lnTo>
                  <a:pt x="2364" y="3041"/>
                </a:lnTo>
                <a:lnTo>
                  <a:pt x="2348" y="3014"/>
                </a:lnTo>
                <a:lnTo>
                  <a:pt x="2324" y="2990"/>
                </a:lnTo>
                <a:lnTo>
                  <a:pt x="2300" y="2972"/>
                </a:lnTo>
                <a:lnTo>
                  <a:pt x="2273" y="2961"/>
                </a:lnTo>
                <a:lnTo>
                  <a:pt x="2273" y="2947"/>
                </a:lnTo>
                <a:lnTo>
                  <a:pt x="2269" y="2943"/>
                </a:lnTo>
                <a:lnTo>
                  <a:pt x="2266" y="2940"/>
                </a:lnTo>
                <a:lnTo>
                  <a:pt x="2264" y="2936"/>
                </a:lnTo>
                <a:lnTo>
                  <a:pt x="2260" y="2930"/>
                </a:lnTo>
                <a:lnTo>
                  <a:pt x="2242" y="2934"/>
                </a:lnTo>
                <a:lnTo>
                  <a:pt x="2217" y="2934"/>
                </a:lnTo>
                <a:lnTo>
                  <a:pt x="2189" y="2930"/>
                </a:lnTo>
                <a:lnTo>
                  <a:pt x="2188" y="2929"/>
                </a:lnTo>
                <a:lnTo>
                  <a:pt x="2184" y="2927"/>
                </a:lnTo>
                <a:lnTo>
                  <a:pt x="2182" y="2923"/>
                </a:lnTo>
                <a:lnTo>
                  <a:pt x="2178" y="2921"/>
                </a:lnTo>
                <a:lnTo>
                  <a:pt x="2175" y="2920"/>
                </a:lnTo>
                <a:lnTo>
                  <a:pt x="2173" y="2918"/>
                </a:lnTo>
                <a:lnTo>
                  <a:pt x="2168" y="2920"/>
                </a:lnTo>
                <a:lnTo>
                  <a:pt x="2155" y="2923"/>
                </a:lnTo>
                <a:lnTo>
                  <a:pt x="2140" y="2927"/>
                </a:lnTo>
                <a:lnTo>
                  <a:pt x="2126" y="2929"/>
                </a:lnTo>
                <a:lnTo>
                  <a:pt x="2117" y="2947"/>
                </a:lnTo>
                <a:lnTo>
                  <a:pt x="2108" y="2965"/>
                </a:lnTo>
                <a:lnTo>
                  <a:pt x="2098" y="2983"/>
                </a:lnTo>
                <a:lnTo>
                  <a:pt x="2093" y="3005"/>
                </a:lnTo>
                <a:lnTo>
                  <a:pt x="2082" y="3005"/>
                </a:lnTo>
                <a:lnTo>
                  <a:pt x="2077" y="3016"/>
                </a:lnTo>
                <a:lnTo>
                  <a:pt x="2068" y="3023"/>
                </a:lnTo>
                <a:lnTo>
                  <a:pt x="2055" y="3027"/>
                </a:lnTo>
                <a:lnTo>
                  <a:pt x="2038" y="3027"/>
                </a:lnTo>
                <a:lnTo>
                  <a:pt x="2020" y="3014"/>
                </a:lnTo>
                <a:lnTo>
                  <a:pt x="1998" y="3000"/>
                </a:lnTo>
                <a:lnTo>
                  <a:pt x="1973" y="2985"/>
                </a:lnTo>
                <a:lnTo>
                  <a:pt x="1948" y="2969"/>
                </a:lnTo>
                <a:lnTo>
                  <a:pt x="1924" y="2954"/>
                </a:lnTo>
                <a:lnTo>
                  <a:pt x="1906" y="2938"/>
                </a:lnTo>
                <a:lnTo>
                  <a:pt x="1893" y="2923"/>
                </a:lnTo>
                <a:lnTo>
                  <a:pt x="1884" y="2901"/>
                </a:lnTo>
                <a:lnTo>
                  <a:pt x="1878" y="2876"/>
                </a:lnTo>
                <a:lnTo>
                  <a:pt x="1875" y="2849"/>
                </a:lnTo>
                <a:lnTo>
                  <a:pt x="1869" y="2823"/>
                </a:lnTo>
                <a:lnTo>
                  <a:pt x="1862" y="2800"/>
                </a:lnTo>
                <a:lnTo>
                  <a:pt x="1849" y="2781"/>
                </a:lnTo>
                <a:lnTo>
                  <a:pt x="1846" y="2778"/>
                </a:lnTo>
                <a:lnTo>
                  <a:pt x="1844" y="2776"/>
                </a:lnTo>
                <a:lnTo>
                  <a:pt x="1842" y="2776"/>
                </a:lnTo>
                <a:lnTo>
                  <a:pt x="1840" y="2774"/>
                </a:lnTo>
                <a:lnTo>
                  <a:pt x="1838" y="2774"/>
                </a:lnTo>
                <a:lnTo>
                  <a:pt x="1837" y="2774"/>
                </a:lnTo>
                <a:lnTo>
                  <a:pt x="1833" y="2772"/>
                </a:lnTo>
                <a:lnTo>
                  <a:pt x="1829" y="2769"/>
                </a:lnTo>
                <a:lnTo>
                  <a:pt x="1813" y="2749"/>
                </a:lnTo>
                <a:lnTo>
                  <a:pt x="1800" y="2725"/>
                </a:lnTo>
                <a:lnTo>
                  <a:pt x="1786" y="2701"/>
                </a:lnTo>
                <a:lnTo>
                  <a:pt x="1737" y="2665"/>
                </a:lnTo>
                <a:lnTo>
                  <a:pt x="1733" y="2649"/>
                </a:lnTo>
                <a:lnTo>
                  <a:pt x="1729" y="2634"/>
                </a:lnTo>
                <a:lnTo>
                  <a:pt x="1677" y="2627"/>
                </a:lnTo>
                <a:lnTo>
                  <a:pt x="1618" y="2620"/>
                </a:lnTo>
                <a:lnTo>
                  <a:pt x="1562" y="2612"/>
                </a:lnTo>
                <a:lnTo>
                  <a:pt x="1509" y="2605"/>
                </a:lnTo>
                <a:lnTo>
                  <a:pt x="1506" y="2656"/>
                </a:lnTo>
                <a:lnTo>
                  <a:pt x="1495" y="2661"/>
                </a:lnTo>
                <a:lnTo>
                  <a:pt x="1482" y="2663"/>
                </a:lnTo>
                <a:lnTo>
                  <a:pt x="1466" y="2663"/>
                </a:lnTo>
                <a:lnTo>
                  <a:pt x="1448" y="2656"/>
                </a:lnTo>
                <a:lnTo>
                  <a:pt x="1426" y="2654"/>
                </a:lnTo>
                <a:lnTo>
                  <a:pt x="1402" y="2654"/>
                </a:lnTo>
                <a:lnTo>
                  <a:pt x="1378" y="2652"/>
                </a:lnTo>
                <a:lnTo>
                  <a:pt x="1333" y="2643"/>
                </a:lnTo>
                <a:lnTo>
                  <a:pt x="1286" y="2640"/>
                </a:lnTo>
                <a:lnTo>
                  <a:pt x="1238" y="2636"/>
                </a:lnTo>
                <a:lnTo>
                  <a:pt x="1191" y="2627"/>
                </a:lnTo>
                <a:lnTo>
                  <a:pt x="1164" y="2618"/>
                </a:lnTo>
                <a:lnTo>
                  <a:pt x="1140" y="2603"/>
                </a:lnTo>
                <a:lnTo>
                  <a:pt x="1117" y="2589"/>
                </a:lnTo>
                <a:lnTo>
                  <a:pt x="1095" y="2574"/>
                </a:lnTo>
                <a:lnTo>
                  <a:pt x="1044" y="2543"/>
                </a:lnTo>
                <a:lnTo>
                  <a:pt x="997" y="2514"/>
                </a:lnTo>
                <a:lnTo>
                  <a:pt x="949" y="2487"/>
                </a:lnTo>
                <a:lnTo>
                  <a:pt x="900" y="2454"/>
                </a:lnTo>
                <a:lnTo>
                  <a:pt x="884" y="2447"/>
                </a:lnTo>
                <a:lnTo>
                  <a:pt x="868" y="2441"/>
                </a:lnTo>
                <a:lnTo>
                  <a:pt x="851" y="2434"/>
                </a:lnTo>
                <a:lnTo>
                  <a:pt x="837" y="2429"/>
                </a:lnTo>
                <a:lnTo>
                  <a:pt x="822" y="2420"/>
                </a:lnTo>
                <a:lnTo>
                  <a:pt x="813" y="2407"/>
                </a:lnTo>
                <a:lnTo>
                  <a:pt x="808" y="2390"/>
                </a:lnTo>
                <a:lnTo>
                  <a:pt x="811" y="2389"/>
                </a:lnTo>
                <a:lnTo>
                  <a:pt x="811" y="2387"/>
                </a:lnTo>
                <a:lnTo>
                  <a:pt x="813" y="2385"/>
                </a:lnTo>
                <a:lnTo>
                  <a:pt x="815" y="2383"/>
                </a:lnTo>
                <a:lnTo>
                  <a:pt x="780" y="2383"/>
                </a:lnTo>
                <a:lnTo>
                  <a:pt x="766" y="2378"/>
                </a:lnTo>
                <a:lnTo>
                  <a:pt x="740" y="2372"/>
                </a:lnTo>
                <a:lnTo>
                  <a:pt x="709" y="2369"/>
                </a:lnTo>
                <a:lnTo>
                  <a:pt x="675" y="2365"/>
                </a:lnTo>
                <a:lnTo>
                  <a:pt x="638" y="2363"/>
                </a:lnTo>
                <a:lnTo>
                  <a:pt x="606" y="2360"/>
                </a:lnTo>
                <a:lnTo>
                  <a:pt x="577" y="2358"/>
                </a:lnTo>
                <a:lnTo>
                  <a:pt x="557" y="2358"/>
                </a:lnTo>
                <a:lnTo>
                  <a:pt x="553" y="2352"/>
                </a:lnTo>
                <a:lnTo>
                  <a:pt x="551" y="2350"/>
                </a:lnTo>
                <a:lnTo>
                  <a:pt x="549" y="2347"/>
                </a:lnTo>
                <a:lnTo>
                  <a:pt x="548" y="2343"/>
                </a:lnTo>
                <a:lnTo>
                  <a:pt x="546" y="2338"/>
                </a:lnTo>
                <a:lnTo>
                  <a:pt x="546" y="2330"/>
                </a:lnTo>
                <a:lnTo>
                  <a:pt x="540" y="2318"/>
                </a:lnTo>
                <a:lnTo>
                  <a:pt x="540" y="2303"/>
                </a:lnTo>
                <a:lnTo>
                  <a:pt x="542" y="2287"/>
                </a:lnTo>
                <a:lnTo>
                  <a:pt x="542" y="2270"/>
                </a:lnTo>
                <a:lnTo>
                  <a:pt x="540" y="2254"/>
                </a:lnTo>
                <a:lnTo>
                  <a:pt x="535" y="2243"/>
                </a:lnTo>
                <a:lnTo>
                  <a:pt x="522" y="2227"/>
                </a:lnTo>
                <a:lnTo>
                  <a:pt x="508" y="2209"/>
                </a:lnTo>
                <a:lnTo>
                  <a:pt x="491" y="2189"/>
                </a:lnTo>
                <a:lnTo>
                  <a:pt x="475" y="2172"/>
                </a:lnTo>
                <a:lnTo>
                  <a:pt x="462" y="2160"/>
                </a:lnTo>
                <a:lnTo>
                  <a:pt x="451" y="2150"/>
                </a:lnTo>
                <a:lnTo>
                  <a:pt x="448" y="2150"/>
                </a:lnTo>
                <a:lnTo>
                  <a:pt x="440" y="2149"/>
                </a:lnTo>
                <a:lnTo>
                  <a:pt x="433" y="2149"/>
                </a:lnTo>
                <a:lnTo>
                  <a:pt x="424" y="2147"/>
                </a:lnTo>
                <a:lnTo>
                  <a:pt x="424" y="2130"/>
                </a:lnTo>
                <a:lnTo>
                  <a:pt x="422" y="2112"/>
                </a:lnTo>
                <a:lnTo>
                  <a:pt x="422" y="2092"/>
                </a:lnTo>
                <a:lnTo>
                  <a:pt x="420" y="2080"/>
                </a:lnTo>
                <a:lnTo>
                  <a:pt x="400" y="2074"/>
                </a:lnTo>
                <a:lnTo>
                  <a:pt x="378" y="2067"/>
                </a:lnTo>
                <a:lnTo>
                  <a:pt x="358" y="2058"/>
                </a:lnTo>
                <a:lnTo>
                  <a:pt x="344" y="2047"/>
                </a:lnTo>
                <a:lnTo>
                  <a:pt x="338" y="2038"/>
                </a:lnTo>
                <a:lnTo>
                  <a:pt x="335" y="2027"/>
                </a:lnTo>
                <a:lnTo>
                  <a:pt x="331" y="2018"/>
                </a:lnTo>
                <a:lnTo>
                  <a:pt x="326" y="2007"/>
                </a:lnTo>
                <a:lnTo>
                  <a:pt x="317" y="2000"/>
                </a:lnTo>
                <a:lnTo>
                  <a:pt x="297" y="1994"/>
                </a:lnTo>
                <a:lnTo>
                  <a:pt x="277" y="1989"/>
                </a:lnTo>
                <a:lnTo>
                  <a:pt x="257" y="1983"/>
                </a:lnTo>
                <a:lnTo>
                  <a:pt x="237" y="1976"/>
                </a:lnTo>
                <a:lnTo>
                  <a:pt x="220" y="1965"/>
                </a:lnTo>
                <a:lnTo>
                  <a:pt x="209" y="1950"/>
                </a:lnTo>
                <a:lnTo>
                  <a:pt x="204" y="1932"/>
                </a:lnTo>
                <a:lnTo>
                  <a:pt x="209" y="1923"/>
                </a:lnTo>
                <a:lnTo>
                  <a:pt x="215" y="1907"/>
                </a:lnTo>
                <a:lnTo>
                  <a:pt x="220" y="1889"/>
                </a:lnTo>
                <a:lnTo>
                  <a:pt x="224" y="1872"/>
                </a:lnTo>
                <a:lnTo>
                  <a:pt x="209" y="1865"/>
                </a:lnTo>
                <a:lnTo>
                  <a:pt x="204" y="1858"/>
                </a:lnTo>
                <a:lnTo>
                  <a:pt x="202" y="1852"/>
                </a:lnTo>
                <a:lnTo>
                  <a:pt x="202" y="1847"/>
                </a:lnTo>
                <a:lnTo>
                  <a:pt x="206" y="1841"/>
                </a:lnTo>
                <a:lnTo>
                  <a:pt x="206" y="1834"/>
                </a:lnTo>
                <a:lnTo>
                  <a:pt x="202" y="1825"/>
                </a:lnTo>
                <a:lnTo>
                  <a:pt x="193" y="1810"/>
                </a:lnTo>
                <a:lnTo>
                  <a:pt x="180" y="1796"/>
                </a:lnTo>
                <a:lnTo>
                  <a:pt x="171" y="1781"/>
                </a:lnTo>
                <a:lnTo>
                  <a:pt x="157" y="1760"/>
                </a:lnTo>
                <a:lnTo>
                  <a:pt x="140" y="1740"/>
                </a:lnTo>
                <a:lnTo>
                  <a:pt x="126" y="1718"/>
                </a:lnTo>
                <a:lnTo>
                  <a:pt x="118" y="1709"/>
                </a:lnTo>
                <a:lnTo>
                  <a:pt x="111" y="1700"/>
                </a:lnTo>
                <a:lnTo>
                  <a:pt x="106" y="1685"/>
                </a:lnTo>
                <a:lnTo>
                  <a:pt x="109" y="1676"/>
                </a:lnTo>
                <a:lnTo>
                  <a:pt x="109" y="1663"/>
                </a:lnTo>
                <a:lnTo>
                  <a:pt x="113" y="1650"/>
                </a:lnTo>
                <a:lnTo>
                  <a:pt x="117" y="1647"/>
                </a:lnTo>
                <a:lnTo>
                  <a:pt x="118" y="1645"/>
                </a:lnTo>
                <a:lnTo>
                  <a:pt x="124" y="1643"/>
                </a:lnTo>
                <a:lnTo>
                  <a:pt x="128" y="1641"/>
                </a:lnTo>
                <a:lnTo>
                  <a:pt x="131" y="1638"/>
                </a:lnTo>
                <a:lnTo>
                  <a:pt x="131" y="1638"/>
                </a:lnTo>
                <a:lnTo>
                  <a:pt x="133" y="1638"/>
                </a:lnTo>
                <a:lnTo>
                  <a:pt x="133" y="1641"/>
                </a:lnTo>
                <a:lnTo>
                  <a:pt x="133" y="1643"/>
                </a:lnTo>
                <a:lnTo>
                  <a:pt x="135" y="1641"/>
                </a:lnTo>
                <a:lnTo>
                  <a:pt x="135" y="1640"/>
                </a:lnTo>
                <a:lnTo>
                  <a:pt x="135" y="1638"/>
                </a:lnTo>
                <a:lnTo>
                  <a:pt x="135" y="1636"/>
                </a:lnTo>
                <a:lnTo>
                  <a:pt x="133" y="1634"/>
                </a:lnTo>
                <a:lnTo>
                  <a:pt x="133" y="1634"/>
                </a:lnTo>
                <a:lnTo>
                  <a:pt x="131" y="1638"/>
                </a:lnTo>
                <a:lnTo>
                  <a:pt x="113" y="1634"/>
                </a:lnTo>
                <a:lnTo>
                  <a:pt x="106" y="1623"/>
                </a:lnTo>
                <a:lnTo>
                  <a:pt x="98" y="1612"/>
                </a:lnTo>
                <a:lnTo>
                  <a:pt x="93" y="1601"/>
                </a:lnTo>
                <a:lnTo>
                  <a:pt x="88" y="1589"/>
                </a:lnTo>
                <a:lnTo>
                  <a:pt x="84" y="1570"/>
                </a:lnTo>
                <a:lnTo>
                  <a:pt x="91" y="1561"/>
                </a:lnTo>
                <a:lnTo>
                  <a:pt x="91" y="1556"/>
                </a:lnTo>
                <a:lnTo>
                  <a:pt x="88" y="1549"/>
                </a:lnTo>
                <a:lnTo>
                  <a:pt x="84" y="1541"/>
                </a:lnTo>
                <a:lnTo>
                  <a:pt x="84" y="1530"/>
                </a:lnTo>
                <a:lnTo>
                  <a:pt x="88" y="1523"/>
                </a:lnTo>
                <a:lnTo>
                  <a:pt x="93" y="1512"/>
                </a:lnTo>
                <a:lnTo>
                  <a:pt x="97" y="1500"/>
                </a:lnTo>
                <a:lnTo>
                  <a:pt x="80" y="1487"/>
                </a:lnTo>
                <a:lnTo>
                  <a:pt x="71" y="1467"/>
                </a:lnTo>
                <a:lnTo>
                  <a:pt x="66" y="1467"/>
                </a:lnTo>
                <a:lnTo>
                  <a:pt x="62" y="1469"/>
                </a:lnTo>
                <a:lnTo>
                  <a:pt x="60" y="1469"/>
                </a:lnTo>
                <a:lnTo>
                  <a:pt x="58" y="1469"/>
                </a:lnTo>
                <a:lnTo>
                  <a:pt x="57" y="1467"/>
                </a:lnTo>
                <a:lnTo>
                  <a:pt x="57" y="1463"/>
                </a:lnTo>
                <a:lnTo>
                  <a:pt x="57" y="1458"/>
                </a:lnTo>
                <a:lnTo>
                  <a:pt x="55" y="1450"/>
                </a:lnTo>
                <a:lnTo>
                  <a:pt x="60" y="1436"/>
                </a:lnTo>
                <a:lnTo>
                  <a:pt x="58" y="1416"/>
                </a:lnTo>
                <a:lnTo>
                  <a:pt x="51" y="1396"/>
                </a:lnTo>
                <a:lnTo>
                  <a:pt x="38" y="1376"/>
                </a:lnTo>
                <a:lnTo>
                  <a:pt x="28" y="1356"/>
                </a:lnTo>
                <a:lnTo>
                  <a:pt x="17" y="1340"/>
                </a:lnTo>
                <a:lnTo>
                  <a:pt x="11" y="1323"/>
                </a:lnTo>
                <a:lnTo>
                  <a:pt x="11" y="1316"/>
                </a:lnTo>
                <a:lnTo>
                  <a:pt x="11" y="1312"/>
                </a:lnTo>
                <a:lnTo>
                  <a:pt x="13" y="1309"/>
                </a:lnTo>
                <a:lnTo>
                  <a:pt x="13" y="1309"/>
                </a:lnTo>
                <a:lnTo>
                  <a:pt x="15" y="1307"/>
                </a:lnTo>
                <a:lnTo>
                  <a:pt x="17" y="1305"/>
                </a:lnTo>
                <a:lnTo>
                  <a:pt x="18" y="1303"/>
                </a:lnTo>
                <a:lnTo>
                  <a:pt x="13" y="1252"/>
                </a:lnTo>
                <a:lnTo>
                  <a:pt x="18" y="1245"/>
                </a:lnTo>
                <a:lnTo>
                  <a:pt x="26" y="1236"/>
                </a:lnTo>
                <a:lnTo>
                  <a:pt x="31" y="1225"/>
                </a:lnTo>
                <a:lnTo>
                  <a:pt x="33" y="1212"/>
                </a:lnTo>
                <a:lnTo>
                  <a:pt x="29" y="1194"/>
                </a:lnTo>
                <a:lnTo>
                  <a:pt x="24" y="1176"/>
                </a:lnTo>
                <a:lnTo>
                  <a:pt x="17" y="1160"/>
                </a:lnTo>
                <a:lnTo>
                  <a:pt x="9" y="1141"/>
                </a:lnTo>
                <a:lnTo>
                  <a:pt x="2" y="1120"/>
                </a:lnTo>
                <a:lnTo>
                  <a:pt x="0" y="1092"/>
                </a:lnTo>
                <a:lnTo>
                  <a:pt x="15" y="1076"/>
                </a:lnTo>
                <a:lnTo>
                  <a:pt x="33" y="1052"/>
                </a:lnTo>
                <a:lnTo>
                  <a:pt x="49" y="1027"/>
                </a:lnTo>
                <a:lnTo>
                  <a:pt x="62" y="1000"/>
                </a:lnTo>
                <a:lnTo>
                  <a:pt x="71" y="978"/>
                </a:lnTo>
                <a:lnTo>
                  <a:pt x="75" y="965"/>
                </a:lnTo>
                <a:lnTo>
                  <a:pt x="80" y="954"/>
                </a:lnTo>
                <a:lnTo>
                  <a:pt x="82" y="945"/>
                </a:lnTo>
                <a:lnTo>
                  <a:pt x="82" y="940"/>
                </a:lnTo>
                <a:lnTo>
                  <a:pt x="82" y="934"/>
                </a:lnTo>
                <a:lnTo>
                  <a:pt x="84" y="929"/>
                </a:lnTo>
                <a:lnTo>
                  <a:pt x="88" y="925"/>
                </a:lnTo>
                <a:lnTo>
                  <a:pt x="89" y="921"/>
                </a:lnTo>
                <a:lnTo>
                  <a:pt x="89" y="918"/>
                </a:lnTo>
                <a:lnTo>
                  <a:pt x="91" y="912"/>
                </a:lnTo>
                <a:lnTo>
                  <a:pt x="89" y="907"/>
                </a:lnTo>
                <a:lnTo>
                  <a:pt x="89" y="905"/>
                </a:lnTo>
                <a:lnTo>
                  <a:pt x="88" y="901"/>
                </a:lnTo>
                <a:lnTo>
                  <a:pt x="84" y="900"/>
                </a:lnTo>
                <a:lnTo>
                  <a:pt x="82" y="896"/>
                </a:lnTo>
                <a:lnTo>
                  <a:pt x="82" y="894"/>
                </a:lnTo>
                <a:lnTo>
                  <a:pt x="82" y="876"/>
                </a:lnTo>
                <a:lnTo>
                  <a:pt x="88" y="860"/>
                </a:lnTo>
                <a:lnTo>
                  <a:pt x="98" y="841"/>
                </a:lnTo>
                <a:lnTo>
                  <a:pt x="108" y="829"/>
                </a:lnTo>
                <a:lnTo>
                  <a:pt x="113" y="818"/>
                </a:lnTo>
                <a:lnTo>
                  <a:pt x="109" y="765"/>
                </a:lnTo>
                <a:lnTo>
                  <a:pt x="111" y="765"/>
                </a:lnTo>
                <a:lnTo>
                  <a:pt x="115" y="763"/>
                </a:lnTo>
                <a:lnTo>
                  <a:pt x="118" y="761"/>
                </a:lnTo>
                <a:lnTo>
                  <a:pt x="122" y="760"/>
                </a:lnTo>
                <a:lnTo>
                  <a:pt x="124" y="758"/>
                </a:lnTo>
                <a:lnTo>
                  <a:pt x="137" y="734"/>
                </a:lnTo>
                <a:lnTo>
                  <a:pt x="144" y="705"/>
                </a:lnTo>
                <a:lnTo>
                  <a:pt x="157" y="705"/>
                </a:lnTo>
                <a:lnTo>
                  <a:pt x="168" y="678"/>
                </a:lnTo>
                <a:lnTo>
                  <a:pt x="184" y="649"/>
                </a:lnTo>
                <a:lnTo>
                  <a:pt x="198" y="621"/>
                </a:lnTo>
                <a:lnTo>
                  <a:pt x="206" y="581"/>
                </a:lnTo>
                <a:lnTo>
                  <a:pt x="218" y="578"/>
                </a:lnTo>
                <a:lnTo>
                  <a:pt x="222" y="560"/>
                </a:lnTo>
                <a:lnTo>
                  <a:pt x="222" y="540"/>
                </a:lnTo>
                <a:lnTo>
                  <a:pt x="226" y="521"/>
                </a:lnTo>
                <a:lnTo>
                  <a:pt x="235" y="505"/>
                </a:lnTo>
                <a:lnTo>
                  <a:pt x="248" y="485"/>
                </a:lnTo>
                <a:lnTo>
                  <a:pt x="257" y="465"/>
                </a:lnTo>
                <a:lnTo>
                  <a:pt x="264" y="438"/>
                </a:lnTo>
                <a:lnTo>
                  <a:pt x="264" y="410"/>
                </a:lnTo>
                <a:lnTo>
                  <a:pt x="266" y="383"/>
                </a:lnTo>
                <a:lnTo>
                  <a:pt x="269" y="358"/>
                </a:lnTo>
                <a:lnTo>
                  <a:pt x="280" y="334"/>
                </a:lnTo>
                <a:lnTo>
                  <a:pt x="268" y="334"/>
                </a:lnTo>
                <a:lnTo>
                  <a:pt x="269" y="312"/>
                </a:lnTo>
                <a:lnTo>
                  <a:pt x="273" y="294"/>
                </a:lnTo>
                <a:lnTo>
                  <a:pt x="280" y="278"/>
                </a:lnTo>
                <a:lnTo>
                  <a:pt x="291" y="281"/>
                </a:lnTo>
                <a:lnTo>
                  <a:pt x="286" y="263"/>
                </a:lnTo>
                <a:lnTo>
                  <a:pt x="284" y="241"/>
                </a:lnTo>
                <a:lnTo>
                  <a:pt x="284" y="218"/>
                </a:lnTo>
                <a:lnTo>
                  <a:pt x="286" y="194"/>
                </a:lnTo>
                <a:lnTo>
                  <a:pt x="282" y="172"/>
                </a:lnTo>
                <a:lnTo>
                  <a:pt x="282" y="152"/>
                </a:lnTo>
                <a:lnTo>
                  <a:pt x="284" y="130"/>
                </a:lnTo>
                <a:lnTo>
                  <a:pt x="282" y="109"/>
                </a:lnTo>
                <a:lnTo>
                  <a:pt x="277" y="98"/>
                </a:lnTo>
                <a:lnTo>
                  <a:pt x="271" y="89"/>
                </a:lnTo>
                <a:lnTo>
                  <a:pt x="266" y="78"/>
                </a:lnTo>
                <a:lnTo>
                  <a:pt x="266" y="65"/>
                </a:lnTo>
                <a:lnTo>
                  <a:pt x="271" y="49"/>
                </a:lnTo>
                <a:lnTo>
                  <a:pt x="277" y="32"/>
                </a:lnTo>
                <a:lnTo>
                  <a:pt x="280" y="12"/>
                </a:lnTo>
                <a:lnTo>
                  <a:pt x="286" y="12"/>
                </a:lnTo>
                <a:lnTo>
                  <a:pt x="288" y="14"/>
                </a:lnTo>
                <a:lnTo>
                  <a:pt x="289" y="14"/>
                </a:lnTo>
                <a:lnTo>
                  <a:pt x="291" y="14"/>
                </a:lnTo>
                <a:lnTo>
                  <a:pt x="293" y="16"/>
                </a:lnTo>
                <a:lnTo>
                  <a:pt x="308" y="27"/>
                </a:lnTo>
                <a:lnTo>
                  <a:pt x="320" y="43"/>
                </a:lnTo>
                <a:lnTo>
                  <a:pt x="331" y="60"/>
                </a:lnTo>
                <a:lnTo>
                  <a:pt x="342" y="72"/>
                </a:lnTo>
                <a:lnTo>
                  <a:pt x="360" y="83"/>
                </a:lnTo>
                <a:lnTo>
                  <a:pt x="384" y="90"/>
                </a:lnTo>
                <a:lnTo>
                  <a:pt x="409" y="94"/>
                </a:lnTo>
                <a:lnTo>
                  <a:pt x="433" y="101"/>
                </a:lnTo>
                <a:lnTo>
                  <a:pt x="433" y="105"/>
                </a:lnTo>
                <a:lnTo>
                  <a:pt x="433" y="107"/>
                </a:lnTo>
                <a:lnTo>
                  <a:pt x="433" y="109"/>
                </a:lnTo>
                <a:lnTo>
                  <a:pt x="433" y="109"/>
                </a:lnTo>
                <a:lnTo>
                  <a:pt x="433" y="110"/>
                </a:lnTo>
                <a:lnTo>
                  <a:pt x="433" y="112"/>
                </a:lnTo>
                <a:lnTo>
                  <a:pt x="438" y="110"/>
                </a:lnTo>
                <a:lnTo>
                  <a:pt x="442" y="110"/>
                </a:lnTo>
                <a:lnTo>
                  <a:pt x="448" y="109"/>
                </a:lnTo>
                <a:lnTo>
                  <a:pt x="453" y="109"/>
                </a:lnTo>
                <a:lnTo>
                  <a:pt x="462" y="109"/>
                </a:lnTo>
                <a:lnTo>
                  <a:pt x="462" y="127"/>
                </a:lnTo>
                <a:lnTo>
                  <a:pt x="466" y="138"/>
                </a:lnTo>
                <a:lnTo>
                  <a:pt x="469" y="149"/>
                </a:lnTo>
                <a:lnTo>
                  <a:pt x="475" y="161"/>
                </a:lnTo>
                <a:lnTo>
                  <a:pt x="475" y="160"/>
                </a:lnTo>
                <a:lnTo>
                  <a:pt x="477" y="158"/>
                </a:lnTo>
                <a:lnTo>
                  <a:pt x="477" y="158"/>
                </a:lnTo>
                <a:lnTo>
                  <a:pt x="477" y="156"/>
                </a:lnTo>
                <a:lnTo>
                  <a:pt x="478" y="152"/>
                </a:lnTo>
                <a:lnTo>
                  <a:pt x="482" y="150"/>
                </a:lnTo>
                <a:lnTo>
                  <a:pt x="484" y="150"/>
                </a:lnTo>
                <a:lnTo>
                  <a:pt x="486" y="149"/>
                </a:lnTo>
                <a:lnTo>
                  <a:pt x="486" y="147"/>
                </a:lnTo>
                <a:lnTo>
                  <a:pt x="486" y="145"/>
                </a:lnTo>
                <a:lnTo>
                  <a:pt x="486" y="141"/>
                </a:lnTo>
                <a:lnTo>
                  <a:pt x="486" y="136"/>
                </a:lnTo>
                <a:lnTo>
                  <a:pt x="484" y="129"/>
                </a:lnTo>
                <a:lnTo>
                  <a:pt x="482" y="118"/>
                </a:lnTo>
                <a:lnTo>
                  <a:pt x="482" y="110"/>
                </a:lnTo>
                <a:lnTo>
                  <a:pt x="482" y="105"/>
                </a:lnTo>
                <a:lnTo>
                  <a:pt x="478" y="92"/>
                </a:lnTo>
                <a:lnTo>
                  <a:pt x="466" y="92"/>
                </a:lnTo>
                <a:lnTo>
                  <a:pt x="466" y="72"/>
                </a:lnTo>
                <a:lnTo>
                  <a:pt x="482" y="72"/>
                </a:lnTo>
                <a:lnTo>
                  <a:pt x="482" y="69"/>
                </a:lnTo>
                <a:lnTo>
                  <a:pt x="484" y="65"/>
                </a:lnTo>
                <a:lnTo>
                  <a:pt x="484" y="63"/>
                </a:lnTo>
                <a:lnTo>
                  <a:pt x="486" y="60"/>
                </a:lnTo>
                <a:lnTo>
                  <a:pt x="489" y="60"/>
                </a:lnTo>
                <a:lnTo>
                  <a:pt x="489" y="49"/>
                </a:lnTo>
                <a:lnTo>
                  <a:pt x="482" y="36"/>
                </a:lnTo>
                <a:lnTo>
                  <a:pt x="473" y="23"/>
                </a:lnTo>
                <a:lnTo>
                  <a:pt x="469" y="9"/>
                </a:lnTo>
                <a:lnTo>
                  <a:pt x="480" y="3"/>
                </a:lnTo>
                <a:lnTo>
                  <a:pt x="495" y="1"/>
                </a:lnTo>
                <a:lnTo>
                  <a:pt x="513" y="0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13639" y="1434138"/>
            <a:ext cx="336281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You can simply impress your audience and add a unique zing and appeal to your Presentations.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00379" y="3363838"/>
            <a:ext cx="2530659" cy="544144"/>
            <a:chOff x="5825140" y="1737035"/>
            <a:chExt cx="2800954" cy="602263"/>
          </a:xfrm>
          <a:solidFill>
            <a:srgbClr val="85D8DE"/>
          </a:solidFill>
        </p:grpSpPr>
        <p:sp>
          <p:nvSpPr>
            <p:cNvPr id="7" name="Round Same Side Corner Rectangle 8"/>
            <p:cNvSpPr/>
            <p:nvPr/>
          </p:nvSpPr>
          <p:spPr>
            <a:xfrm flipH="1">
              <a:off x="6109400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8" name="Round Same Side Corner Rectangle 8"/>
            <p:cNvSpPr/>
            <p:nvPr/>
          </p:nvSpPr>
          <p:spPr>
            <a:xfrm flipH="1">
              <a:off x="5825140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9" name="Round Same Side Corner Rectangle 8"/>
            <p:cNvSpPr/>
            <p:nvPr/>
          </p:nvSpPr>
          <p:spPr>
            <a:xfrm flipH="1">
              <a:off x="6395403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10" name="Round Same Side Corner Rectangle 8"/>
            <p:cNvSpPr/>
            <p:nvPr/>
          </p:nvSpPr>
          <p:spPr>
            <a:xfrm flipH="1">
              <a:off x="6681406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11" name="Round Same Side Corner Rectangle 8"/>
            <p:cNvSpPr/>
            <p:nvPr/>
          </p:nvSpPr>
          <p:spPr>
            <a:xfrm flipH="1">
              <a:off x="6967409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12" name="Round Same Side Corner Rectangle 8"/>
            <p:cNvSpPr/>
            <p:nvPr/>
          </p:nvSpPr>
          <p:spPr>
            <a:xfrm flipH="1">
              <a:off x="7253412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13" name="Round Same Side Corner Rectangle 8"/>
            <p:cNvSpPr/>
            <p:nvPr/>
          </p:nvSpPr>
          <p:spPr>
            <a:xfrm flipH="1">
              <a:off x="7539415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14" name="Round Same Side Corner Rectangle 8"/>
            <p:cNvSpPr/>
            <p:nvPr/>
          </p:nvSpPr>
          <p:spPr>
            <a:xfrm flipH="1">
              <a:off x="7825418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3"/>
                </a:solidFill>
              </a:endParaRPr>
            </a:p>
          </p:txBody>
        </p:sp>
        <p:sp>
          <p:nvSpPr>
            <p:cNvPr id="15" name="Round Same Side Corner Rectangle 8"/>
            <p:cNvSpPr/>
            <p:nvPr/>
          </p:nvSpPr>
          <p:spPr>
            <a:xfrm flipH="1">
              <a:off x="8111421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ound Same Side Corner Rectangle 8"/>
            <p:cNvSpPr/>
            <p:nvPr/>
          </p:nvSpPr>
          <p:spPr>
            <a:xfrm flipH="1">
              <a:off x="8397423" y="1737035"/>
              <a:ext cx="228671" cy="602263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300379" y="4015894"/>
            <a:ext cx="2585543" cy="557806"/>
            <a:chOff x="5764394" y="3394105"/>
            <a:chExt cx="2861700" cy="617384"/>
          </a:xfrm>
          <a:solidFill>
            <a:srgbClr val="85D8DE"/>
          </a:solidFill>
        </p:grpSpPr>
        <p:sp>
          <p:nvSpPr>
            <p:cNvPr id="18" name="Round Same Side Corner Rectangle 20"/>
            <p:cNvSpPr/>
            <p:nvPr/>
          </p:nvSpPr>
          <p:spPr>
            <a:xfrm rot="10800000">
              <a:off x="5764394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ound Same Side Corner Rectangle 20"/>
            <p:cNvSpPr/>
            <p:nvPr/>
          </p:nvSpPr>
          <p:spPr>
            <a:xfrm rot="10800000">
              <a:off x="6050203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Round Same Side Corner Rectangle 20"/>
            <p:cNvSpPr/>
            <p:nvPr/>
          </p:nvSpPr>
          <p:spPr>
            <a:xfrm rot="10800000">
              <a:off x="6336012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ound Same Side Corner Rectangle 20"/>
            <p:cNvSpPr/>
            <p:nvPr/>
          </p:nvSpPr>
          <p:spPr>
            <a:xfrm rot="10800000">
              <a:off x="6621821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ound Same Side Corner Rectangle 20"/>
            <p:cNvSpPr/>
            <p:nvPr/>
          </p:nvSpPr>
          <p:spPr>
            <a:xfrm rot="10800000">
              <a:off x="6907630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ound Same Side Corner Rectangle 20"/>
            <p:cNvSpPr/>
            <p:nvPr/>
          </p:nvSpPr>
          <p:spPr>
            <a:xfrm rot="10800000">
              <a:off x="7193439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ound Same Side Corner Rectangle 20"/>
            <p:cNvSpPr/>
            <p:nvPr/>
          </p:nvSpPr>
          <p:spPr>
            <a:xfrm rot="10800000">
              <a:off x="7479248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Round Same Side Corner Rectangle 20"/>
            <p:cNvSpPr/>
            <p:nvPr/>
          </p:nvSpPr>
          <p:spPr>
            <a:xfrm rot="10800000">
              <a:off x="7765057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ound Same Side Corner Rectangle 20"/>
            <p:cNvSpPr/>
            <p:nvPr/>
          </p:nvSpPr>
          <p:spPr>
            <a:xfrm rot="10800000">
              <a:off x="8050866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ound Same Side Corner Rectangle 20"/>
            <p:cNvSpPr/>
            <p:nvPr/>
          </p:nvSpPr>
          <p:spPr>
            <a:xfrm rot="10800000">
              <a:off x="8336677" y="3394105"/>
              <a:ext cx="289417" cy="617384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7885922" y="3374300"/>
            <a:ext cx="76815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80</a:t>
            </a:r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08297" y="4033187"/>
            <a:ext cx="76815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70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298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3"/>
          <p:cNvSpPr txBox="1">
            <a:spLocks/>
          </p:cNvSpPr>
          <p:nvPr/>
        </p:nvSpPr>
        <p:spPr>
          <a:xfrm>
            <a:off x="3003061" y="1329864"/>
            <a:ext cx="3096344" cy="1569281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</a:t>
            </a:r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  <a:r>
              <a:rPr lang="en-US" altLang="ko-KR" b="1" dirty="0">
                <a:solidFill>
                  <a:srgbClr val="FEB856"/>
                </a:solidFill>
                <a:cs typeface="Arial" pitchFamily="34" charset="0"/>
              </a:rPr>
              <a:t>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Designed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03061" y="2883589"/>
            <a:ext cx="309634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This PowerPoint Template has clean and neutral design that can be adapted to any content and meets various market segments. With this many slides you are able to make a complete PowerPoint Presentation that best suit your needs.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14951" y="1068422"/>
            <a:ext cx="308229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/>
                </a:solidFill>
                <a:cs typeface="Arial" pitchFamily="34" charset="0"/>
              </a:rPr>
              <a:t>Presentation Designed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96BDCF-27EA-4D80-8F18-4F5FD2A6B4E7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B2D2367-5C38-4C07-AFB9-02E7C51CDB48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2184641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/>
              <a:t>Columns Style</a:t>
            </a:r>
            <a:endParaRPr lang="ko-KR" alt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b="1" dirty="0"/>
              <a:t>Insert the title of your subtitle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29378" y="512778"/>
            <a:ext cx="69762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629378" y="1212894"/>
            <a:ext cx="4119086" cy="3457473"/>
            <a:chOff x="2227884" y="1330362"/>
            <a:chExt cx="2835932" cy="3457473"/>
          </a:xfrm>
        </p:grpSpPr>
        <p:sp>
          <p:nvSpPr>
            <p:cNvPr id="6" name="TextBox 5"/>
            <p:cNvSpPr txBox="1"/>
            <p:nvPr/>
          </p:nvSpPr>
          <p:spPr>
            <a:xfrm>
              <a:off x="2227884" y="1740847"/>
              <a:ext cx="2835932" cy="30469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27884" y="1330362"/>
              <a:ext cx="283593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Easy to change colors, photos and Text. 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519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effectLst/>
        </p:spPr>
        <p:txBody>
          <a:bodyPr/>
          <a:lstStyle/>
          <a:p>
            <a:r>
              <a:rPr lang="en-US" altLang="ko-KR" b="1" dirty="0"/>
              <a:t>Columns Style</a:t>
            </a:r>
            <a:endParaRPr lang="ko-KR" alt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effectLst/>
        </p:spPr>
        <p:txBody>
          <a:bodyPr/>
          <a:lstStyle/>
          <a:p>
            <a:pPr lvl="0"/>
            <a:r>
              <a:rPr lang="en-US" altLang="ko-KR" b="1" dirty="0"/>
              <a:t>Insert the title of your subtitle Here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29378" y="512778"/>
            <a:ext cx="69762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804248" y="1212894"/>
            <a:ext cx="1811213" cy="3457473"/>
            <a:chOff x="2227884" y="1330362"/>
            <a:chExt cx="2835932" cy="3457473"/>
          </a:xfrm>
        </p:grpSpPr>
        <p:sp>
          <p:nvSpPr>
            <p:cNvPr id="14" name="TextBox 13"/>
            <p:cNvSpPr txBox="1"/>
            <p:nvPr/>
          </p:nvSpPr>
          <p:spPr>
            <a:xfrm>
              <a:off x="2227884" y="1740847"/>
              <a:ext cx="2835932" cy="30469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27884" y="1330362"/>
              <a:ext cx="283593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804248" y="512778"/>
            <a:ext cx="69762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629378" y="1212894"/>
            <a:ext cx="1811213" cy="3457473"/>
            <a:chOff x="2227884" y="1330362"/>
            <a:chExt cx="2835932" cy="3457473"/>
          </a:xfrm>
        </p:grpSpPr>
        <p:sp>
          <p:nvSpPr>
            <p:cNvPr id="18" name="TextBox 17"/>
            <p:cNvSpPr txBox="1"/>
            <p:nvPr/>
          </p:nvSpPr>
          <p:spPr>
            <a:xfrm>
              <a:off x="2227884" y="1740847"/>
              <a:ext cx="2835932" cy="30469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Get a modern PowerPoint  Presentation that is beautifully designed. I hope and I believe that this Template will your Time, Money and Reputation. Easy to change colors, photos and Text.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27884" y="1330362"/>
              <a:ext cx="283593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9526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130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793999" y="2053064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Maven Identity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2862618"/>
            <a:ext cx="9144000" cy="76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33959" y="2502578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4284" y="1722739"/>
            <a:ext cx="1079430" cy="360040"/>
            <a:chOff x="604227" y="3014852"/>
            <a:chExt cx="1079430" cy="360040"/>
          </a:xfrm>
        </p:grpSpPr>
        <p:sp>
          <p:nvSpPr>
            <p:cNvPr id="16" name="Rounded Rectangle 15"/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73471" y="3056372"/>
              <a:ext cx="9154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PREPARE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594" y="3652366"/>
            <a:ext cx="140280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generate-sources/generate-resources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58054" y="3634450"/>
            <a:ext cx="14028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Compile Source code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36611" y="3647336"/>
            <a:ext cx="14028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test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67298" y="3643226"/>
            <a:ext cx="14028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package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75967" y="3671145"/>
            <a:ext cx="14028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integration-test (pre and post)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DF76004-ABE1-494E-88D2-3B013EFEDAB8}"/>
              </a:ext>
            </a:extLst>
          </p:cNvPr>
          <p:cNvCxnSpPr/>
          <p:nvPr/>
        </p:nvCxnSpPr>
        <p:spPr>
          <a:xfrm>
            <a:off x="2059076" y="2053064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A440EEF7-B3B1-F34B-887B-A2A5261E2027}"/>
              </a:ext>
            </a:extLst>
          </p:cNvPr>
          <p:cNvSpPr/>
          <p:nvPr/>
        </p:nvSpPr>
        <p:spPr>
          <a:xfrm>
            <a:off x="1699036" y="2502578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526ED75-601D-4B4B-9631-A16F5983A083}"/>
              </a:ext>
            </a:extLst>
          </p:cNvPr>
          <p:cNvGrpSpPr/>
          <p:nvPr/>
        </p:nvGrpSpPr>
        <p:grpSpPr>
          <a:xfrm>
            <a:off x="1519361" y="1722739"/>
            <a:ext cx="1079430" cy="360040"/>
            <a:chOff x="604227" y="3014852"/>
            <a:chExt cx="1079430" cy="360040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4146C8ED-5223-F44D-9335-AF3BEBEB0A67}"/>
                </a:ext>
              </a:extLst>
            </p:cNvPr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7AEE880-6CD6-AF49-9ECB-B0EB10E6806D}"/>
                </a:ext>
              </a:extLst>
            </p:cNvPr>
            <p:cNvSpPr txBox="1"/>
            <p:nvPr/>
          </p:nvSpPr>
          <p:spPr>
            <a:xfrm>
              <a:off x="704538" y="3056372"/>
              <a:ext cx="88678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COMPILE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03571D8-E6E8-C24D-94CD-E67BE2EDFD36}"/>
              </a:ext>
            </a:extLst>
          </p:cNvPr>
          <p:cNvCxnSpPr/>
          <p:nvPr/>
        </p:nvCxnSpPr>
        <p:spPr>
          <a:xfrm>
            <a:off x="3324153" y="2053064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1A6E295E-FE19-6743-8E82-C0982C997978}"/>
              </a:ext>
            </a:extLst>
          </p:cNvPr>
          <p:cNvSpPr/>
          <p:nvPr/>
        </p:nvSpPr>
        <p:spPr>
          <a:xfrm>
            <a:off x="2964113" y="2502578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DA368F7-CA73-3349-83A8-5A497805BB38}"/>
              </a:ext>
            </a:extLst>
          </p:cNvPr>
          <p:cNvGrpSpPr/>
          <p:nvPr/>
        </p:nvGrpSpPr>
        <p:grpSpPr>
          <a:xfrm>
            <a:off x="2784438" y="1722739"/>
            <a:ext cx="1079430" cy="360040"/>
            <a:chOff x="604227" y="3014852"/>
            <a:chExt cx="1079430" cy="360040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BE4AD00E-CCA1-504E-9331-D32DBD53531B}"/>
                </a:ext>
              </a:extLst>
            </p:cNvPr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90908E-6E8D-904E-AD3E-8BC985C90700}"/>
                </a:ext>
              </a:extLst>
            </p:cNvPr>
            <p:cNvSpPr txBox="1"/>
            <p:nvPr/>
          </p:nvSpPr>
          <p:spPr>
            <a:xfrm>
              <a:off x="876680" y="3056372"/>
              <a:ext cx="57900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TEST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10259DF-C493-F343-A283-1E607068D743}"/>
              </a:ext>
            </a:extLst>
          </p:cNvPr>
          <p:cNvCxnSpPr/>
          <p:nvPr/>
        </p:nvCxnSpPr>
        <p:spPr>
          <a:xfrm>
            <a:off x="4583948" y="2077916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C16C0F4C-CC47-A444-8265-DCA8800E0ED3}"/>
              </a:ext>
            </a:extLst>
          </p:cNvPr>
          <p:cNvSpPr/>
          <p:nvPr/>
        </p:nvSpPr>
        <p:spPr>
          <a:xfrm>
            <a:off x="4223908" y="2527430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A81471F-CA4B-CB40-BC6E-77988C7E4A7C}"/>
              </a:ext>
            </a:extLst>
          </p:cNvPr>
          <p:cNvGrpSpPr/>
          <p:nvPr/>
        </p:nvGrpSpPr>
        <p:grpSpPr>
          <a:xfrm>
            <a:off x="4044233" y="1747591"/>
            <a:ext cx="1079430" cy="360040"/>
            <a:chOff x="604227" y="3014852"/>
            <a:chExt cx="1079430" cy="360040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FBE01ABE-29DA-FB40-A806-51D40921FC7D}"/>
                </a:ext>
              </a:extLst>
            </p:cNvPr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A2A1E7E-A6AF-B741-99A6-55B734ECB319}"/>
                </a:ext>
              </a:extLst>
            </p:cNvPr>
            <p:cNvSpPr txBox="1"/>
            <p:nvPr/>
          </p:nvSpPr>
          <p:spPr>
            <a:xfrm>
              <a:off x="668112" y="3054668"/>
              <a:ext cx="94109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PACKAGE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0BE8C72-FF25-144E-B6B8-3D7245ADCE0E}"/>
              </a:ext>
            </a:extLst>
          </p:cNvPr>
          <p:cNvCxnSpPr/>
          <p:nvPr/>
        </p:nvCxnSpPr>
        <p:spPr>
          <a:xfrm>
            <a:off x="5843742" y="2077916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C01B1100-DE3A-CE4D-B1E3-6DF50ACDFEC6}"/>
              </a:ext>
            </a:extLst>
          </p:cNvPr>
          <p:cNvSpPr/>
          <p:nvPr/>
        </p:nvSpPr>
        <p:spPr>
          <a:xfrm>
            <a:off x="5483702" y="2527430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04EB7A4-65AC-2C40-88A5-E786A8529103}"/>
              </a:ext>
            </a:extLst>
          </p:cNvPr>
          <p:cNvGrpSpPr/>
          <p:nvPr/>
        </p:nvGrpSpPr>
        <p:grpSpPr>
          <a:xfrm>
            <a:off x="5304027" y="1747591"/>
            <a:ext cx="1079430" cy="360040"/>
            <a:chOff x="604227" y="3014852"/>
            <a:chExt cx="1079430" cy="360040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CD321579-213A-4340-864A-F43E82FE1C3C}"/>
                </a:ext>
              </a:extLst>
            </p:cNvPr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BFAD33B-B311-EA4F-92E6-D5FD76B8388E}"/>
                </a:ext>
              </a:extLst>
            </p:cNvPr>
            <p:cNvSpPr txBox="1"/>
            <p:nvPr/>
          </p:nvSpPr>
          <p:spPr>
            <a:xfrm>
              <a:off x="709449" y="3067906"/>
              <a:ext cx="85311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TESTING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79D3560-9901-8E4F-8B3C-2F1E713F75B1}"/>
              </a:ext>
            </a:extLst>
          </p:cNvPr>
          <p:cNvCxnSpPr/>
          <p:nvPr/>
        </p:nvCxnSpPr>
        <p:spPr>
          <a:xfrm>
            <a:off x="7098254" y="2061840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5B25A312-8F0C-6946-83CA-D46BF1C165D5}"/>
              </a:ext>
            </a:extLst>
          </p:cNvPr>
          <p:cNvSpPr/>
          <p:nvPr/>
        </p:nvSpPr>
        <p:spPr>
          <a:xfrm>
            <a:off x="6738214" y="2511354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908EF14-B97B-244D-B97F-FBB72E249B0F}"/>
              </a:ext>
            </a:extLst>
          </p:cNvPr>
          <p:cNvGrpSpPr/>
          <p:nvPr/>
        </p:nvGrpSpPr>
        <p:grpSpPr>
          <a:xfrm>
            <a:off x="6558539" y="1731515"/>
            <a:ext cx="1079430" cy="360040"/>
            <a:chOff x="604227" y="3014852"/>
            <a:chExt cx="1079430" cy="360040"/>
          </a:xfrm>
        </p:grpSpPr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2FCB84E0-5818-BC43-A6A8-DE3FF907FC37}"/>
                </a:ext>
              </a:extLst>
            </p:cNvPr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1121577-F7C2-D04B-A31A-03BE5DB91C6D}"/>
                </a:ext>
              </a:extLst>
            </p:cNvPr>
            <p:cNvSpPr txBox="1"/>
            <p:nvPr/>
          </p:nvSpPr>
          <p:spPr>
            <a:xfrm>
              <a:off x="795129" y="3056372"/>
              <a:ext cx="72949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INSTAL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E127BE3-69E0-D04E-9581-DBE2E0F4B396}"/>
              </a:ext>
            </a:extLst>
          </p:cNvPr>
          <p:cNvCxnSpPr/>
          <p:nvPr/>
        </p:nvCxnSpPr>
        <p:spPr>
          <a:xfrm>
            <a:off x="8352765" y="2053064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0D3A6E69-764D-7F42-B7D7-D8BF2A4458F2}"/>
              </a:ext>
            </a:extLst>
          </p:cNvPr>
          <p:cNvSpPr/>
          <p:nvPr/>
        </p:nvSpPr>
        <p:spPr>
          <a:xfrm>
            <a:off x="7992725" y="2502578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7F5523-73B7-0C48-B8EF-7B1D499D6A7C}"/>
              </a:ext>
            </a:extLst>
          </p:cNvPr>
          <p:cNvGrpSpPr/>
          <p:nvPr/>
        </p:nvGrpSpPr>
        <p:grpSpPr>
          <a:xfrm>
            <a:off x="7813050" y="1722739"/>
            <a:ext cx="1079430" cy="360040"/>
            <a:chOff x="604227" y="3014852"/>
            <a:chExt cx="1079430" cy="360040"/>
          </a:xfrm>
        </p:grpSpPr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B80C3D1C-5C4B-2C44-BA30-1F311D828A26}"/>
                </a:ext>
              </a:extLst>
            </p:cNvPr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22117B0-D884-0A45-A555-52B1A59869B1}"/>
                </a:ext>
              </a:extLst>
            </p:cNvPr>
            <p:cNvSpPr txBox="1"/>
            <p:nvPr/>
          </p:nvSpPr>
          <p:spPr>
            <a:xfrm>
              <a:off x="795129" y="3056372"/>
              <a:ext cx="81785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DEPLOY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45F613D5-27DA-C24D-AD24-866288AF8066}"/>
              </a:ext>
            </a:extLst>
          </p:cNvPr>
          <p:cNvSpPr txBox="1"/>
          <p:nvPr/>
        </p:nvSpPr>
        <p:spPr>
          <a:xfrm>
            <a:off x="6396850" y="3654233"/>
            <a:ext cx="14028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install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0915AA9-CF7D-1F48-8669-E499E03E6316}"/>
              </a:ext>
            </a:extLst>
          </p:cNvPr>
          <p:cNvSpPr txBox="1"/>
          <p:nvPr/>
        </p:nvSpPr>
        <p:spPr>
          <a:xfrm>
            <a:off x="7651361" y="3643225"/>
            <a:ext cx="14028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deploy</a:t>
            </a:r>
          </a:p>
        </p:txBody>
      </p:sp>
      <p:sp>
        <p:nvSpPr>
          <p:cNvPr id="94" name="Rectangle 23">
            <a:extLst>
              <a:ext uri="{FF2B5EF4-FFF2-40B4-BE49-F238E27FC236}">
                <a16:creationId xmlns:a16="http://schemas.microsoft.com/office/drawing/2014/main" id="{37AF09EC-6934-334D-BA9D-E5828AED9137}"/>
              </a:ext>
            </a:extLst>
          </p:cNvPr>
          <p:cNvSpPr/>
          <p:nvPr/>
        </p:nvSpPr>
        <p:spPr>
          <a:xfrm>
            <a:off x="8114688" y="2719236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5" name="Trapezoid 28">
            <a:extLst>
              <a:ext uri="{FF2B5EF4-FFF2-40B4-BE49-F238E27FC236}">
                <a16:creationId xmlns:a16="http://schemas.microsoft.com/office/drawing/2014/main" id="{CDB2F55F-5CC6-0745-8907-767ABCCEA466}"/>
              </a:ext>
            </a:extLst>
          </p:cNvPr>
          <p:cNvSpPr>
            <a:spLocks noChangeAspect="1"/>
          </p:cNvSpPr>
          <p:nvPr/>
        </p:nvSpPr>
        <p:spPr>
          <a:xfrm>
            <a:off x="3175625" y="2653916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7" name="Block Arc 20">
            <a:extLst>
              <a:ext uri="{FF2B5EF4-FFF2-40B4-BE49-F238E27FC236}">
                <a16:creationId xmlns:a16="http://schemas.microsoft.com/office/drawing/2014/main" id="{09DF86FE-6B9F-F14F-801D-8CE6977C6860}"/>
              </a:ext>
            </a:extLst>
          </p:cNvPr>
          <p:cNvSpPr>
            <a:spLocks noChangeAspect="1"/>
          </p:cNvSpPr>
          <p:nvPr/>
        </p:nvSpPr>
        <p:spPr>
          <a:xfrm rot="10800000">
            <a:off x="5672719" y="2710572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8" name="Pie 24">
            <a:extLst>
              <a:ext uri="{FF2B5EF4-FFF2-40B4-BE49-F238E27FC236}">
                <a16:creationId xmlns:a16="http://schemas.microsoft.com/office/drawing/2014/main" id="{3E05ECAF-8689-B743-8494-AB66898B41AF}"/>
              </a:ext>
            </a:extLst>
          </p:cNvPr>
          <p:cNvSpPr/>
          <p:nvPr/>
        </p:nvSpPr>
        <p:spPr>
          <a:xfrm>
            <a:off x="6923022" y="2689546"/>
            <a:ext cx="350460" cy="348520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9" name="Donut 39">
            <a:extLst>
              <a:ext uri="{FF2B5EF4-FFF2-40B4-BE49-F238E27FC236}">
                <a16:creationId xmlns:a16="http://schemas.microsoft.com/office/drawing/2014/main" id="{4A47D8FC-2F70-3340-AB38-8BB9E6872EC2}"/>
              </a:ext>
            </a:extLst>
          </p:cNvPr>
          <p:cNvSpPr/>
          <p:nvPr/>
        </p:nvSpPr>
        <p:spPr>
          <a:xfrm>
            <a:off x="1859652" y="2669911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0" name="Round Same Side Corner Rectangle 36">
            <a:extLst>
              <a:ext uri="{FF2B5EF4-FFF2-40B4-BE49-F238E27FC236}">
                <a16:creationId xmlns:a16="http://schemas.microsoft.com/office/drawing/2014/main" id="{9AB1F9C0-C951-1E49-887B-C3A316EA3DDC}"/>
              </a:ext>
            </a:extLst>
          </p:cNvPr>
          <p:cNvSpPr/>
          <p:nvPr/>
        </p:nvSpPr>
        <p:spPr>
          <a:xfrm>
            <a:off x="4367150" y="2706845"/>
            <a:ext cx="406779" cy="321606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1" name="Round Same Side Corner Rectangle 19">
            <a:extLst>
              <a:ext uri="{FF2B5EF4-FFF2-40B4-BE49-F238E27FC236}">
                <a16:creationId xmlns:a16="http://schemas.microsoft.com/office/drawing/2014/main" id="{B3777E22-C544-B040-8449-F654D8648D2B}"/>
              </a:ext>
            </a:extLst>
          </p:cNvPr>
          <p:cNvSpPr/>
          <p:nvPr/>
        </p:nvSpPr>
        <p:spPr>
          <a:xfrm>
            <a:off x="649452" y="2706845"/>
            <a:ext cx="289093" cy="357183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213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A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06D2AF4-4339-4921-945C-693FFBF641A5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CCCC67-C98D-49AA-9C67-1C4CBC77EF12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78DA932-44EA-4873-BB2E-C18A79450440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05A354-B7EC-42A9-88FF-F9BF38D50304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65" name="Diamond 5">
            <a:extLst>
              <a:ext uri="{FF2B5EF4-FFF2-40B4-BE49-F238E27FC236}">
                <a16:creationId xmlns:a16="http://schemas.microsoft.com/office/drawing/2014/main" id="{40DC8C79-3964-45BE-9E6D-25906DA19615}"/>
              </a:ext>
            </a:extLst>
          </p:cNvPr>
          <p:cNvSpPr/>
          <p:nvPr/>
        </p:nvSpPr>
        <p:spPr>
          <a:xfrm>
            <a:off x="4870785" y="1339861"/>
            <a:ext cx="357266" cy="358322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6" name="Isosceles Triangle 51">
            <a:extLst>
              <a:ext uri="{FF2B5EF4-FFF2-40B4-BE49-F238E27FC236}">
                <a16:creationId xmlns:a16="http://schemas.microsoft.com/office/drawing/2014/main" id="{B79B55BE-747C-4959-A7B0-BC016912BFA1}"/>
              </a:ext>
            </a:extLst>
          </p:cNvPr>
          <p:cNvSpPr/>
          <p:nvPr/>
        </p:nvSpPr>
        <p:spPr>
          <a:xfrm>
            <a:off x="4297988" y="1388030"/>
            <a:ext cx="357265" cy="261984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7" name="Isosceles Triangle 57">
            <a:extLst>
              <a:ext uri="{FF2B5EF4-FFF2-40B4-BE49-F238E27FC236}">
                <a16:creationId xmlns:a16="http://schemas.microsoft.com/office/drawing/2014/main" id="{83BE3181-14C2-4464-A388-641FBF728A79}"/>
              </a:ext>
            </a:extLst>
          </p:cNvPr>
          <p:cNvSpPr/>
          <p:nvPr/>
        </p:nvSpPr>
        <p:spPr>
          <a:xfrm>
            <a:off x="4872210" y="3407764"/>
            <a:ext cx="213843" cy="483435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8" name="Rectangle 7">
            <a:extLst>
              <a:ext uri="{FF2B5EF4-FFF2-40B4-BE49-F238E27FC236}">
                <a16:creationId xmlns:a16="http://schemas.microsoft.com/office/drawing/2014/main" id="{025B9413-06DE-47AF-A557-FB9FC361BDCD}"/>
              </a:ext>
            </a:extLst>
          </p:cNvPr>
          <p:cNvSpPr/>
          <p:nvPr/>
        </p:nvSpPr>
        <p:spPr>
          <a:xfrm rot="18900000">
            <a:off x="7243003" y="2816601"/>
            <a:ext cx="154109" cy="34332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E21F2774-B945-4024-9964-75CD59EA4F32}"/>
              </a:ext>
            </a:extLst>
          </p:cNvPr>
          <p:cNvSpPr/>
          <p:nvPr/>
        </p:nvSpPr>
        <p:spPr>
          <a:xfrm flipH="1">
            <a:off x="4293692" y="3490877"/>
            <a:ext cx="317209" cy="317209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0" name="Freeform 19">
            <a:extLst>
              <a:ext uri="{FF2B5EF4-FFF2-40B4-BE49-F238E27FC236}">
                <a16:creationId xmlns:a16="http://schemas.microsoft.com/office/drawing/2014/main" id="{52F08ECD-8800-42CB-BDEA-E190428D4E46}"/>
              </a:ext>
            </a:extLst>
          </p:cNvPr>
          <p:cNvSpPr/>
          <p:nvPr/>
        </p:nvSpPr>
        <p:spPr>
          <a:xfrm>
            <a:off x="5986218" y="2808370"/>
            <a:ext cx="314672" cy="309626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1" name="Rectangle 30">
            <a:extLst>
              <a:ext uri="{FF2B5EF4-FFF2-40B4-BE49-F238E27FC236}">
                <a16:creationId xmlns:a16="http://schemas.microsoft.com/office/drawing/2014/main" id="{3EAA0A22-3701-4EBD-AA2A-D238CD9D0554}"/>
              </a:ext>
            </a:extLst>
          </p:cNvPr>
          <p:cNvSpPr/>
          <p:nvPr/>
        </p:nvSpPr>
        <p:spPr>
          <a:xfrm>
            <a:off x="8252327" y="277972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2" name="Rectangle 7">
            <a:extLst>
              <a:ext uri="{FF2B5EF4-FFF2-40B4-BE49-F238E27FC236}">
                <a16:creationId xmlns:a16="http://schemas.microsoft.com/office/drawing/2014/main" id="{5762ECCD-474C-4280-BBF3-78E8FE3AFF5D}"/>
              </a:ext>
            </a:extLst>
          </p:cNvPr>
          <p:cNvSpPr/>
          <p:nvPr/>
        </p:nvSpPr>
        <p:spPr>
          <a:xfrm>
            <a:off x="5443583" y="1358002"/>
            <a:ext cx="322040" cy="3220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3" name="Rectangle 15">
            <a:extLst>
              <a:ext uri="{FF2B5EF4-FFF2-40B4-BE49-F238E27FC236}">
                <a16:creationId xmlns:a16="http://schemas.microsoft.com/office/drawing/2014/main" id="{73870F45-3C2D-404C-84FC-D4E71A9C1AC4}"/>
              </a:ext>
            </a:extLst>
          </p:cNvPr>
          <p:cNvSpPr/>
          <p:nvPr/>
        </p:nvSpPr>
        <p:spPr>
          <a:xfrm rot="5400000">
            <a:off x="5980941" y="1358002"/>
            <a:ext cx="322469" cy="32204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4" name="Pie 24">
            <a:extLst>
              <a:ext uri="{FF2B5EF4-FFF2-40B4-BE49-F238E27FC236}">
                <a16:creationId xmlns:a16="http://schemas.microsoft.com/office/drawing/2014/main" id="{4A1FF869-46CA-475E-B575-E3B3E9B0270A}"/>
              </a:ext>
            </a:extLst>
          </p:cNvPr>
          <p:cNvSpPr/>
          <p:nvPr/>
        </p:nvSpPr>
        <p:spPr>
          <a:xfrm>
            <a:off x="5347362" y="3475221"/>
            <a:ext cx="350460" cy="348520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Parallelogram 30">
            <a:extLst>
              <a:ext uri="{FF2B5EF4-FFF2-40B4-BE49-F238E27FC236}">
                <a16:creationId xmlns:a16="http://schemas.microsoft.com/office/drawing/2014/main" id="{A095942D-EB6D-4E4B-9049-77A6CF953606}"/>
              </a:ext>
            </a:extLst>
          </p:cNvPr>
          <p:cNvSpPr/>
          <p:nvPr/>
        </p:nvSpPr>
        <p:spPr>
          <a:xfrm flipH="1">
            <a:off x="8235089" y="2047097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6" name="Block Arc 14">
            <a:extLst>
              <a:ext uri="{FF2B5EF4-FFF2-40B4-BE49-F238E27FC236}">
                <a16:creationId xmlns:a16="http://schemas.microsoft.com/office/drawing/2014/main" id="{99520E77-3314-4587-B96B-683FE8B88B5D}"/>
              </a:ext>
            </a:extLst>
          </p:cNvPr>
          <p:cNvSpPr/>
          <p:nvPr/>
        </p:nvSpPr>
        <p:spPr>
          <a:xfrm rot="16200000">
            <a:off x="6518856" y="1325152"/>
            <a:ext cx="387486" cy="38774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Block Arc 41">
            <a:extLst>
              <a:ext uri="{FF2B5EF4-FFF2-40B4-BE49-F238E27FC236}">
                <a16:creationId xmlns:a16="http://schemas.microsoft.com/office/drawing/2014/main" id="{6BF0D65D-3740-43E0-B743-38425FB975BE}"/>
              </a:ext>
            </a:extLst>
          </p:cNvPr>
          <p:cNvSpPr/>
          <p:nvPr/>
        </p:nvSpPr>
        <p:spPr>
          <a:xfrm>
            <a:off x="7122001" y="1293526"/>
            <a:ext cx="323224" cy="450993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Right Triangle 17">
            <a:extLst>
              <a:ext uri="{FF2B5EF4-FFF2-40B4-BE49-F238E27FC236}">
                <a16:creationId xmlns:a16="http://schemas.microsoft.com/office/drawing/2014/main" id="{6A284071-56E9-41C2-A66A-79F41DB0408E}"/>
              </a:ext>
            </a:extLst>
          </p:cNvPr>
          <p:cNvSpPr/>
          <p:nvPr/>
        </p:nvSpPr>
        <p:spPr>
          <a:xfrm>
            <a:off x="5959131" y="3462912"/>
            <a:ext cx="263462" cy="373139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9" name="Oval 27">
            <a:extLst>
              <a:ext uri="{FF2B5EF4-FFF2-40B4-BE49-F238E27FC236}">
                <a16:creationId xmlns:a16="http://schemas.microsoft.com/office/drawing/2014/main" id="{B5D709C4-AEAD-4E83-A40B-14FBCC164EEA}"/>
              </a:ext>
            </a:extLst>
          </p:cNvPr>
          <p:cNvSpPr/>
          <p:nvPr/>
        </p:nvSpPr>
        <p:spPr>
          <a:xfrm>
            <a:off x="3714219" y="4055836"/>
            <a:ext cx="279812" cy="532138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0" name="Parallelogram 15">
            <a:extLst>
              <a:ext uri="{FF2B5EF4-FFF2-40B4-BE49-F238E27FC236}">
                <a16:creationId xmlns:a16="http://schemas.microsoft.com/office/drawing/2014/main" id="{84005F87-E478-4E65-AA0B-E3D28CE33B45}"/>
              </a:ext>
            </a:extLst>
          </p:cNvPr>
          <p:cNvSpPr/>
          <p:nvPr/>
        </p:nvSpPr>
        <p:spPr>
          <a:xfrm rot="16200000">
            <a:off x="6526713" y="2741871"/>
            <a:ext cx="408905" cy="442625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1" name="Round Same Side Corner Rectangle 21">
            <a:extLst>
              <a:ext uri="{FF2B5EF4-FFF2-40B4-BE49-F238E27FC236}">
                <a16:creationId xmlns:a16="http://schemas.microsoft.com/office/drawing/2014/main" id="{4377958E-0140-4828-9751-424870B67003}"/>
              </a:ext>
            </a:extLst>
          </p:cNvPr>
          <p:cNvSpPr/>
          <p:nvPr/>
        </p:nvSpPr>
        <p:spPr>
          <a:xfrm rot="10800000">
            <a:off x="7055425" y="2058137"/>
            <a:ext cx="264059" cy="298187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2" name="Oval 26">
            <a:extLst>
              <a:ext uri="{FF2B5EF4-FFF2-40B4-BE49-F238E27FC236}">
                <a16:creationId xmlns:a16="http://schemas.microsoft.com/office/drawing/2014/main" id="{E6E3A875-C709-4816-9873-CD9120370648}"/>
              </a:ext>
            </a:extLst>
          </p:cNvPr>
          <p:cNvSpPr/>
          <p:nvPr/>
        </p:nvSpPr>
        <p:spPr>
          <a:xfrm>
            <a:off x="5454590" y="2770652"/>
            <a:ext cx="322665" cy="385063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3" name="Freeform 32">
            <a:extLst>
              <a:ext uri="{FF2B5EF4-FFF2-40B4-BE49-F238E27FC236}">
                <a16:creationId xmlns:a16="http://schemas.microsoft.com/office/drawing/2014/main" id="{AF523E53-A0C5-43DD-80EC-6A588E077D0A}"/>
              </a:ext>
            </a:extLst>
          </p:cNvPr>
          <p:cNvSpPr/>
          <p:nvPr/>
        </p:nvSpPr>
        <p:spPr>
          <a:xfrm>
            <a:off x="3674423" y="1332150"/>
            <a:ext cx="408033" cy="373744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4" name="Rounded Rectangle 10">
            <a:extLst>
              <a:ext uri="{FF2B5EF4-FFF2-40B4-BE49-F238E27FC236}">
                <a16:creationId xmlns:a16="http://schemas.microsoft.com/office/drawing/2014/main" id="{135DCAFD-C66C-491F-991B-672BFE283A52}"/>
              </a:ext>
            </a:extLst>
          </p:cNvPr>
          <p:cNvSpPr/>
          <p:nvPr/>
        </p:nvSpPr>
        <p:spPr>
          <a:xfrm>
            <a:off x="6524895" y="2039054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5" name="Rounded Rectangle 32">
            <a:extLst>
              <a:ext uri="{FF2B5EF4-FFF2-40B4-BE49-F238E27FC236}">
                <a16:creationId xmlns:a16="http://schemas.microsoft.com/office/drawing/2014/main" id="{AFFAC243-6E82-42F1-AA26-8C9E8A0C82C9}"/>
              </a:ext>
            </a:extLst>
          </p:cNvPr>
          <p:cNvSpPr/>
          <p:nvPr/>
        </p:nvSpPr>
        <p:spPr>
          <a:xfrm>
            <a:off x="7648558" y="2795360"/>
            <a:ext cx="335647" cy="33564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6" name="Trapezoid 13">
            <a:extLst>
              <a:ext uri="{FF2B5EF4-FFF2-40B4-BE49-F238E27FC236}">
                <a16:creationId xmlns:a16="http://schemas.microsoft.com/office/drawing/2014/main" id="{CEA923DC-2B60-4B7E-8D70-BCB44E0433D2}"/>
              </a:ext>
            </a:extLst>
          </p:cNvPr>
          <p:cNvSpPr/>
          <p:nvPr/>
        </p:nvSpPr>
        <p:spPr>
          <a:xfrm>
            <a:off x="4332749" y="2054252"/>
            <a:ext cx="361838" cy="305956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7" name="Rounded Rectangle 7">
            <a:extLst>
              <a:ext uri="{FF2B5EF4-FFF2-40B4-BE49-F238E27FC236}">
                <a16:creationId xmlns:a16="http://schemas.microsoft.com/office/drawing/2014/main" id="{BB07B8B5-CC3D-4270-9DD4-195CE2B6B560}"/>
              </a:ext>
            </a:extLst>
          </p:cNvPr>
          <p:cNvSpPr/>
          <p:nvPr/>
        </p:nvSpPr>
        <p:spPr>
          <a:xfrm>
            <a:off x="6063254" y="2046918"/>
            <a:ext cx="185271" cy="32062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8" name="Rectangle 18">
            <a:extLst>
              <a:ext uri="{FF2B5EF4-FFF2-40B4-BE49-F238E27FC236}">
                <a16:creationId xmlns:a16="http://schemas.microsoft.com/office/drawing/2014/main" id="{300E703A-AB2A-4106-B84F-5B13875068CD}"/>
              </a:ext>
            </a:extLst>
          </p:cNvPr>
          <p:cNvSpPr/>
          <p:nvPr/>
        </p:nvSpPr>
        <p:spPr>
          <a:xfrm>
            <a:off x="4970957" y="2074010"/>
            <a:ext cx="335348" cy="266441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9" name="Rounded Rectangle 25">
            <a:extLst>
              <a:ext uri="{FF2B5EF4-FFF2-40B4-BE49-F238E27FC236}">
                <a16:creationId xmlns:a16="http://schemas.microsoft.com/office/drawing/2014/main" id="{82AAE52F-6C9A-41B5-B972-DF9DC7465321}"/>
              </a:ext>
            </a:extLst>
          </p:cNvPr>
          <p:cNvSpPr/>
          <p:nvPr/>
        </p:nvSpPr>
        <p:spPr>
          <a:xfrm>
            <a:off x="5582675" y="2063662"/>
            <a:ext cx="204209" cy="287136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0" name="Chord 14">
            <a:extLst>
              <a:ext uri="{FF2B5EF4-FFF2-40B4-BE49-F238E27FC236}">
                <a16:creationId xmlns:a16="http://schemas.microsoft.com/office/drawing/2014/main" id="{FE250488-9F8E-42BE-AF77-28976A321631}"/>
              </a:ext>
            </a:extLst>
          </p:cNvPr>
          <p:cNvSpPr/>
          <p:nvPr/>
        </p:nvSpPr>
        <p:spPr>
          <a:xfrm>
            <a:off x="4739580" y="4101013"/>
            <a:ext cx="350089" cy="441784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1" name="Rounded Rectangle 6">
            <a:extLst>
              <a:ext uri="{FF2B5EF4-FFF2-40B4-BE49-F238E27FC236}">
                <a16:creationId xmlns:a16="http://schemas.microsoft.com/office/drawing/2014/main" id="{1D96CC64-8E92-44D5-92E6-11D1748D8D64}"/>
              </a:ext>
            </a:extLst>
          </p:cNvPr>
          <p:cNvSpPr/>
          <p:nvPr/>
        </p:nvSpPr>
        <p:spPr>
          <a:xfrm>
            <a:off x="3709354" y="2008765"/>
            <a:ext cx="347025" cy="352816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2" name="Oval 66">
            <a:extLst>
              <a:ext uri="{FF2B5EF4-FFF2-40B4-BE49-F238E27FC236}">
                <a16:creationId xmlns:a16="http://schemas.microsoft.com/office/drawing/2014/main" id="{96B1CC9B-E5D1-438F-BE72-4C7CBE75A845}"/>
              </a:ext>
            </a:extLst>
          </p:cNvPr>
          <p:cNvSpPr/>
          <p:nvPr/>
        </p:nvSpPr>
        <p:spPr>
          <a:xfrm rot="20700000">
            <a:off x="4888177" y="2802702"/>
            <a:ext cx="374702" cy="320962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3" name="Isosceles Triangle 13">
            <a:extLst>
              <a:ext uri="{FF2B5EF4-FFF2-40B4-BE49-F238E27FC236}">
                <a16:creationId xmlns:a16="http://schemas.microsoft.com/office/drawing/2014/main" id="{23E41CFB-5E32-4340-8122-160FC21572C1}"/>
              </a:ext>
            </a:extLst>
          </p:cNvPr>
          <p:cNvSpPr/>
          <p:nvPr/>
        </p:nvSpPr>
        <p:spPr>
          <a:xfrm rot="10800000">
            <a:off x="4239875" y="4067280"/>
            <a:ext cx="257150" cy="509250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4" name="Smiley Face 14">
            <a:extLst>
              <a:ext uri="{FF2B5EF4-FFF2-40B4-BE49-F238E27FC236}">
                <a16:creationId xmlns:a16="http://schemas.microsoft.com/office/drawing/2014/main" id="{25DF5FDF-DB7C-4191-AD44-298B5645702E}"/>
              </a:ext>
            </a:extLst>
          </p:cNvPr>
          <p:cNvSpPr/>
          <p:nvPr/>
        </p:nvSpPr>
        <p:spPr>
          <a:xfrm>
            <a:off x="5898553" y="4130712"/>
            <a:ext cx="382387" cy="38238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5" name="Smiley Face 12">
            <a:extLst>
              <a:ext uri="{FF2B5EF4-FFF2-40B4-BE49-F238E27FC236}">
                <a16:creationId xmlns:a16="http://schemas.microsoft.com/office/drawing/2014/main" id="{7602233C-F060-47DE-A353-50E5E23DF25B}"/>
              </a:ext>
            </a:extLst>
          </p:cNvPr>
          <p:cNvSpPr/>
          <p:nvPr/>
        </p:nvSpPr>
        <p:spPr>
          <a:xfrm>
            <a:off x="7635601" y="4130712"/>
            <a:ext cx="382387" cy="38238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6" name="Smiley Face 15">
            <a:extLst>
              <a:ext uri="{FF2B5EF4-FFF2-40B4-BE49-F238E27FC236}">
                <a16:creationId xmlns:a16="http://schemas.microsoft.com/office/drawing/2014/main" id="{E90433A6-B721-4EF9-90DD-FB424C020920}"/>
              </a:ext>
            </a:extLst>
          </p:cNvPr>
          <p:cNvSpPr/>
          <p:nvPr/>
        </p:nvSpPr>
        <p:spPr>
          <a:xfrm>
            <a:off x="6480365" y="4132809"/>
            <a:ext cx="378193" cy="37819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7" name="Oval 37">
            <a:extLst>
              <a:ext uri="{FF2B5EF4-FFF2-40B4-BE49-F238E27FC236}">
                <a16:creationId xmlns:a16="http://schemas.microsoft.com/office/drawing/2014/main" id="{10A15FC4-01C2-418E-A6A9-9C82DF9AB0A9}"/>
              </a:ext>
            </a:extLst>
          </p:cNvPr>
          <p:cNvSpPr/>
          <p:nvPr/>
        </p:nvSpPr>
        <p:spPr>
          <a:xfrm>
            <a:off x="8217414" y="4128388"/>
            <a:ext cx="387034" cy="3870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Smiley Face 14">
            <a:extLst>
              <a:ext uri="{FF2B5EF4-FFF2-40B4-BE49-F238E27FC236}">
                <a16:creationId xmlns:a16="http://schemas.microsoft.com/office/drawing/2014/main" id="{815CB3F9-3E2D-44C0-9E29-7042A3B62814}"/>
              </a:ext>
            </a:extLst>
          </p:cNvPr>
          <p:cNvSpPr/>
          <p:nvPr/>
        </p:nvSpPr>
        <p:spPr>
          <a:xfrm>
            <a:off x="7057983" y="4132809"/>
            <a:ext cx="378193" cy="37819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9" name="Rectangle 16">
            <a:extLst>
              <a:ext uri="{FF2B5EF4-FFF2-40B4-BE49-F238E27FC236}">
                <a16:creationId xmlns:a16="http://schemas.microsoft.com/office/drawing/2014/main" id="{8C7A936C-B858-49AE-B0CE-06FF8B47FF22}"/>
              </a:ext>
            </a:extLst>
          </p:cNvPr>
          <p:cNvSpPr/>
          <p:nvPr/>
        </p:nvSpPr>
        <p:spPr>
          <a:xfrm rot="2700000">
            <a:off x="4333760" y="2724811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Rectangle 9">
            <a:extLst>
              <a:ext uri="{FF2B5EF4-FFF2-40B4-BE49-F238E27FC236}">
                <a16:creationId xmlns:a16="http://schemas.microsoft.com/office/drawing/2014/main" id="{C638F7EF-9B6A-43BE-8A0A-024D85AF31CB}"/>
              </a:ext>
            </a:extLst>
          </p:cNvPr>
          <p:cNvSpPr/>
          <p:nvPr/>
        </p:nvSpPr>
        <p:spPr>
          <a:xfrm>
            <a:off x="3702389" y="2741950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Round Same Side Corner Rectangle 6">
            <a:extLst>
              <a:ext uri="{FF2B5EF4-FFF2-40B4-BE49-F238E27FC236}">
                <a16:creationId xmlns:a16="http://schemas.microsoft.com/office/drawing/2014/main" id="{50249BFC-DAB1-4F7B-8E1E-906F4332CD6A}"/>
              </a:ext>
            </a:extLst>
          </p:cNvPr>
          <p:cNvSpPr/>
          <p:nvPr/>
        </p:nvSpPr>
        <p:spPr>
          <a:xfrm rot="2700000">
            <a:off x="5462844" y="4060819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2" name="Frame 17">
            <a:extLst>
              <a:ext uri="{FF2B5EF4-FFF2-40B4-BE49-F238E27FC236}">
                <a16:creationId xmlns:a16="http://schemas.microsoft.com/office/drawing/2014/main" id="{24847C50-B53E-46FD-A436-C1BF523DEFF0}"/>
              </a:ext>
            </a:extLst>
          </p:cNvPr>
          <p:cNvSpPr/>
          <p:nvPr/>
        </p:nvSpPr>
        <p:spPr>
          <a:xfrm>
            <a:off x="3685358" y="3471419"/>
            <a:ext cx="347025" cy="34702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3" name="Rounded Rectangle 5">
            <a:extLst>
              <a:ext uri="{FF2B5EF4-FFF2-40B4-BE49-F238E27FC236}">
                <a16:creationId xmlns:a16="http://schemas.microsoft.com/office/drawing/2014/main" id="{D9D53839-D4E3-44E7-AD06-2095A6C49017}"/>
              </a:ext>
            </a:extLst>
          </p:cNvPr>
          <p:cNvSpPr/>
          <p:nvPr/>
        </p:nvSpPr>
        <p:spPr>
          <a:xfrm flipH="1">
            <a:off x="7595854" y="2065085"/>
            <a:ext cx="344621" cy="284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Teardrop 1">
            <a:extLst>
              <a:ext uri="{FF2B5EF4-FFF2-40B4-BE49-F238E27FC236}">
                <a16:creationId xmlns:a16="http://schemas.microsoft.com/office/drawing/2014/main" id="{D9DD1993-D24C-4187-B545-DB1F97E90930}"/>
              </a:ext>
            </a:extLst>
          </p:cNvPr>
          <p:cNvSpPr/>
          <p:nvPr/>
        </p:nvSpPr>
        <p:spPr>
          <a:xfrm rot="18805991">
            <a:off x="7612430" y="1372092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5" name="Rectangle 130">
            <a:extLst>
              <a:ext uri="{FF2B5EF4-FFF2-40B4-BE49-F238E27FC236}">
                <a16:creationId xmlns:a16="http://schemas.microsoft.com/office/drawing/2014/main" id="{B7F2E0FF-0DA6-4176-85CC-0E9E3E1ACCE6}"/>
              </a:ext>
            </a:extLst>
          </p:cNvPr>
          <p:cNvSpPr/>
          <p:nvPr/>
        </p:nvSpPr>
        <p:spPr>
          <a:xfrm>
            <a:off x="8162947" y="1372137"/>
            <a:ext cx="371900" cy="37358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6" name="Right Triangle 17">
            <a:extLst>
              <a:ext uri="{FF2B5EF4-FFF2-40B4-BE49-F238E27FC236}">
                <a16:creationId xmlns:a16="http://schemas.microsoft.com/office/drawing/2014/main" id="{6E05C808-0100-42BE-9207-08C012A50C25}"/>
              </a:ext>
            </a:extLst>
          </p:cNvPr>
          <p:cNvSpPr>
            <a:spLocks noChangeAspect="1"/>
          </p:cNvSpPr>
          <p:nvPr/>
        </p:nvSpPr>
        <p:spPr>
          <a:xfrm>
            <a:off x="7091217" y="3447251"/>
            <a:ext cx="326534" cy="3888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7" name="Right Triangle 17">
            <a:extLst>
              <a:ext uri="{FF2B5EF4-FFF2-40B4-BE49-F238E27FC236}">
                <a16:creationId xmlns:a16="http://schemas.microsoft.com/office/drawing/2014/main" id="{8BDFF928-02CF-4B40-962F-241EAA8A268F}"/>
              </a:ext>
            </a:extLst>
          </p:cNvPr>
          <p:cNvSpPr>
            <a:spLocks noChangeAspect="1"/>
          </p:cNvSpPr>
          <p:nvPr/>
        </p:nvSpPr>
        <p:spPr>
          <a:xfrm>
            <a:off x="6493638" y="3447251"/>
            <a:ext cx="326534" cy="3888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8" name="Right Triangle 17">
            <a:extLst>
              <a:ext uri="{FF2B5EF4-FFF2-40B4-BE49-F238E27FC236}">
                <a16:creationId xmlns:a16="http://schemas.microsoft.com/office/drawing/2014/main" id="{EC856C2F-DC40-4DB3-B723-14C89D2D54F1}"/>
              </a:ext>
            </a:extLst>
          </p:cNvPr>
          <p:cNvSpPr>
            <a:spLocks noChangeAspect="1"/>
          </p:cNvSpPr>
          <p:nvPr/>
        </p:nvSpPr>
        <p:spPr>
          <a:xfrm>
            <a:off x="7688796" y="3447251"/>
            <a:ext cx="326534" cy="3888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9" name="Oval 44">
            <a:extLst>
              <a:ext uri="{FF2B5EF4-FFF2-40B4-BE49-F238E27FC236}">
                <a16:creationId xmlns:a16="http://schemas.microsoft.com/office/drawing/2014/main" id="{76730F0A-55ED-4BC7-ACD2-11C5DF5601C0}"/>
              </a:ext>
            </a:extLst>
          </p:cNvPr>
          <p:cNvSpPr>
            <a:spLocks noChangeAspect="1"/>
          </p:cNvSpPr>
          <p:nvPr/>
        </p:nvSpPr>
        <p:spPr>
          <a:xfrm>
            <a:off x="8286375" y="3447251"/>
            <a:ext cx="326534" cy="388800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516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B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9E5B6F-3AF0-4E77-831D-2DBF30C53B0E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4D8D292-2324-45F3-B3FB-C607CD1A885C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DC464D-4D13-4AD2-8FB2-EB36228DB2B5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46ADA24-1C02-41F9-8615-7C55929C80AF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  <p:sp>
        <p:nvSpPr>
          <p:cNvPr id="57" name="Isosceles Triangle 68">
            <a:extLst>
              <a:ext uri="{FF2B5EF4-FFF2-40B4-BE49-F238E27FC236}">
                <a16:creationId xmlns:a16="http://schemas.microsoft.com/office/drawing/2014/main" id="{E5BB0AA3-D56D-4EE4-9E70-5047D9966BA9}"/>
              </a:ext>
            </a:extLst>
          </p:cNvPr>
          <p:cNvSpPr/>
          <p:nvPr/>
        </p:nvSpPr>
        <p:spPr>
          <a:xfrm rot="10800000">
            <a:off x="6076603" y="3430121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8" name="Rectangle 9">
            <a:extLst>
              <a:ext uri="{FF2B5EF4-FFF2-40B4-BE49-F238E27FC236}">
                <a16:creationId xmlns:a16="http://schemas.microsoft.com/office/drawing/2014/main" id="{15BE9EBD-D703-4BA7-A9C7-0E1EA18A0440}"/>
              </a:ext>
            </a:extLst>
          </p:cNvPr>
          <p:cNvSpPr/>
          <p:nvPr/>
        </p:nvSpPr>
        <p:spPr>
          <a:xfrm>
            <a:off x="6472358" y="348584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59" name="Isosceles Triangle 8">
            <a:extLst>
              <a:ext uri="{FF2B5EF4-FFF2-40B4-BE49-F238E27FC236}">
                <a16:creationId xmlns:a16="http://schemas.microsoft.com/office/drawing/2014/main" id="{05AF37BF-01F7-45D4-9A23-7A8A3611DAF3}"/>
              </a:ext>
            </a:extLst>
          </p:cNvPr>
          <p:cNvSpPr/>
          <p:nvPr/>
        </p:nvSpPr>
        <p:spPr>
          <a:xfrm rot="16200000">
            <a:off x="3610095" y="2744881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0" name="Donut 8">
            <a:extLst>
              <a:ext uri="{FF2B5EF4-FFF2-40B4-BE49-F238E27FC236}">
                <a16:creationId xmlns:a16="http://schemas.microsoft.com/office/drawing/2014/main" id="{4E6A4477-2C68-4888-9942-4F3FFF148C10}"/>
              </a:ext>
            </a:extLst>
          </p:cNvPr>
          <p:cNvSpPr/>
          <p:nvPr/>
        </p:nvSpPr>
        <p:spPr>
          <a:xfrm>
            <a:off x="7202344" y="2726749"/>
            <a:ext cx="341413" cy="408098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Freeform 18">
            <a:extLst>
              <a:ext uri="{FF2B5EF4-FFF2-40B4-BE49-F238E27FC236}">
                <a16:creationId xmlns:a16="http://schemas.microsoft.com/office/drawing/2014/main" id="{D2E1939F-786F-44E5-849A-C6496C1CF758}"/>
              </a:ext>
            </a:extLst>
          </p:cNvPr>
          <p:cNvSpPr/>
          <p:nvPr/>
        </p:nvSpPr>
        <p:spPr>
          <a:xfrm>
            <a:off x="7644583" y="3526543"/>
            <a:ext cx="359044" cy="289775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2" name="Oval 7">
            <a:extLst>
              <a:ext uri="{FF2B5EF4-FFF2-40B4-BE49-F238E27FC236}">
                <a16:creationId xmlns:a16="http://schemas.microsoft.com/office/drawing/2014/main" id="{552AD2A1-BE6D-46B3-8FD9-FE747E9D74CC}"/>
              </a:ext>
            </a:extLst>
          </p:cNvPr>
          <p:cNvSpPr/>
          <p:nvPr/>
        </p:nvSpPr>
        <p:spPr>
          <a:xfrm>
            <a:off x="7748036" y="2750160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3" name="Freeform 20">
            <a:extLst>
              <a:ext uri="{FF2B5EF4-FFF2-40B4-BE49-F238E27FC236}">
                <a16:creationId xmlns:a16="http://schemas.microsoft.com/office/drawing/2014/main" id="{891D7B6C-8408-48D5-8644-CD75F8F0C63A}"/>
              </a:ext>
            </a:extLst>
          </p:cNvPr>
          <p:cNvSpPr/>
          <p:nvPr/>
        </p:nvSpPr>
        <p:spPr>
          <a:xfrm>
            <a:off x="8271827" y="4162169"/>
            <a:ext cx="376670" cy="402560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4" name="Rounded Rectangle 25">
            <a:extLst>
              <a:ext uri="{FF2B5EF4-FFF2-40B4-BE49-F238E27FC236}">
                <a16:creationId xmlns:a16="http://schemas.microsoft.com/office/drawing/2014/main" id="{4AA46CEF-AAB6-418B-8933-533FDFEDC1FD}"/>
              </a:ext>
            </a:extLst>
          </p:cNvPr>
          <p:cNvSpPr/>
          <p:nvPr/>
        </p:nvSpPr>
        <p:spPr>
          <a:xfrm>
            <a:off x="8254078" y="2047226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5" name="Block Arc 41">
            <a:extLst>
              <a:ext uri="{FF2B5EF4-FFF2-40B4-BE49-F238E27FC236}">
                <a16:creationId xmlns:a16="http://schemas.microsoft.com/office/drawing/2014/main" id="{795CF95B-3CE0-4091-A759-B631B065AE57}"/>
              </a:ext>
            </a:extLst>
          </p:cNvPr>
          <p:cNvSpPr/>
          <p:nvPr/>
        </p:nvSpPr>
        <p:spPr>
          <a:xfrm>
            <a:off x="7187564" y="4163165"/>
            <a:ext cx="395557" cy="400568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Round Same Side Corner Rectangle 11">
            <a:extLst>
              <a:ext uri="{FF2B5EF4-FFF2-40B4-BE49-F238E27FC236}">
                <a16:creationId xmlns:a16="http://schemas.microsoft.com/office/drawing/2014/main" id="{55D64088-315A-4C1A-B377-09956282E928}"/>
              </a:ext>
            </a:extLst>
          </p:cNvPr>
          <p:cNvSpPr/>
          <p:nvPr/>
        </p:nvSpPr>
        <p:spPr>
          <a:xfrm rot="9900000">
            <a:off x="7717589" y="1270728"/>
            <a:ext cx="407173" cy="34581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7" name="Donut 39">
            <a:extLst>
              <a:ext uri="{FF2B5EF4-FFF2-40B4-BE49-F238E27FC236}">
                <a16:creationId xmlns:a16="http://schemas.microsoft.com/office/drawing/2014/main" id="{81C72329-288B-424C-AD12-2E959E9C6085}"/>
              </a:ext>
            </a:extLst>
          </p:cNvPr>
          <p:cNvSpPr/>
          <p:nvPr/>
        </p:nvSpPr>
        <p:spPr>
          <a:xfrm>
            <a:off x="3530744" y="3469364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8" name="Freeform 25">
            <a:extLst>
              <a:ext uri="{FF2B5EF4-FFF2-40B4-BE49-F238E27FC236}">
                <a16:creationId xmlns:a16="http://schemas.microsoft.com/office/drawing/2014/main" id="{AE1E686E-6E95-4274-85C3-E748D3F321B0}"/>
              </a:ext>
            </a:extLst>
          </p:cNvPr>
          <p:cNvSpPr/>
          <p:nvPr/>
        </p:nvSpPr>
        <p:spPr>
          <a:xfrm>
            <a:off x="6704653" y="2749259"/>
            <a:ext cx="293412" cy="363079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9" name="Rectangle 36">
            <a:extLst>
              <a:ext uri="{FF2B5EF4-FFF2-40B4-BE49-F238E27FC236}">
                <a16:creationId xmlns:a16="http://schemas.microsoft.com/office/drawing/2014/main" id="{234350B4-7392-4491-83B5-7B65707E76EF}"/>
              </a:ext>
            </a:extLst>
          </p:cNvPr>
          <p:cNvSpPr/>
          <p:nvPr/>
        </p:nvSpPr>
        <p:spPr>
          <a:xfrm>
            <a:off x="4175657" y="3499408"/>
            <a:ext cx="411575" cy="344044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0" name="Rounded Rectangle 27">
            <a:extLst>
              <a:ext uri="{FF2B5EF4-FFF2-40B4-BE49-F238E27FC236}">
                <a16:creationId xmlns:a16="http://schemas.microsoft.com/office/drawing/2014/main" id="{DE911334-ED03-41E7-8554-BC38F6D41324}"/>
              </a:ext>
            </a:extLst>
          </p:cNvPr>
          <p:cNvSpPr/>
          <p:nvPr/>
        </p:nvSpPr>
        <p:spPr>
          <a:xfrm>
            <a:off x="6388738" y="1280390"/>
            <a:ext cx="425042" cy="32649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1" name="Rounded Rectangle 7">
            <a:extLst>
              <a:ext uri="{FF2B5EF4-FFF2-40B4-BE49-F238E27FC236}">
                <a16:creationId xmlns:a16="http://schemas.microsoft.com/office/drawing/2014/main" id="{F3FCBE24-0BCE-45C9-97A5-8BC2238F6790}"/>
              </a:ext>
            </a:extLst>
          </p:cNvPr>
          <p:cNvSpPr/>
          <p:nvPr/>
        </p:nvSpPr>
        <p:spPr>
          <a:xfrm>
            <a:off x="7049617" y="1257171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2" name="Chord 15">
            <a:extLst>
              <a:ext uri="{FF2B5EF4-FFF2-40B4-BE49-F238E27FC236}">
                <a16:creationId xmlns:a16="http://schemas.microsoft.com/office/drawing/2014/main" id="{ED0C65B9-7802-4B27-AF4B-EFFA004C71F4}"/>
              </a:ext>
            </a:extLst>
          </p:cNvPr>
          <p:cNvSpPr/>
          <p:nvPr/>
        </p:nvSpPr>
        <p:spPr>
          <a:xfrm>
            <a:off x="8360600" y="1226562"/>
            <a:ext cx="199125" cy="43414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3" name="Rectangle 16">
            <a:extLst>
              <a:ext uri="{FF2B5EF4-FFF2-40B4-BE49-F238E27FC236}">
                <a16:creationId xmlns:a16="http://schemas.microsoft.com/office/drawing/2014/main" id="{FBBEF29E-A1E0-48D3-AC8F-A2C293DB524D}"/>
              </a:ext>
            </a:extLst>
          </p:cNvPr>
          <p:cNvSpPr/>
          <p:nvPr/>
        </p:nvSpPr>
        <p:spPr>
          <a:xfrm>
            <a:off x="4828013" y="3529428"/>
            <a:ext cx="432135" cy="284005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C0B491C9-E428-46D8-B47E-CBAF96A51AA9}"/>
              </a:ext>
            </a:extLst>
          </p:cNvPr>
          <p:cNvSpPr/>
          <p:nvPr/>
        </p:nvSpPr>
        <p:spPr>
          <a:xfrm>
            <a:off x="4156229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5" name="Rounded Rectangle 6">
            <a:extLst>
              <a:ext uri="{FF2B5EF4-FFF2-40B4-BE49-F238E27FC236}">
                <a16:creationId xmlns:a16="http://schemas.microsoft.com/office/drawing/2014/main" id="{1A42F52D-EFE3-4B5D-AC30-DE8DC9C9B1EE}"/>
              </a:ext>
            </a:extLst>
          </p:cNvPr>
          <p:cNvSpPr/>
          <p:nvPr/>
        </p:nvSpPr>
        <p:spPr>
          <a:xfrm>
            <a:off x="4793335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6" name="Rounded Rectangle 6">
            <a:extLst>
              <a:ext uri="{FF2B5EF4-FFF2-40B4-BE49-F238E27FC236}">
                <a16:creationId xmlns:a16="http://schemas.microsoft.com/office/drawing/2014/main" id="{CB6AD178-DC20-4806-85D1-B4A48824D062}"/>
              </a:ext>
            </a:extLst>
          </p:cNvPr>
          <p:cNvSpPr/>
          <p:nvPr/>
        </p:nvSpPr>
        <p:spPr>
          <a:xfrm>
            <a:off x="5430441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7" name="Rounded Rectangle 6">
            <a:extLst>
              <a:ext uri="{FF2B5EF4-FFF2-40B4-BE49-F238E27FC236}">
                <a16:creationId xmlns:a16="http://schemas.microsoft.com/office/drawing/2014/main" id="{768ED41B-5903-4CFE-BE44-81210C8447D3}"/>
              </a:ext>
            </a:extLst>
          </p:cNvPr>
          <p:cNvSpPr/>
          <p:nvPr/>
        </p:nvSpPr>
        <p:spPr>
          <a:xfrm>
            <a:off x="6067547" y="2826559"/>
            <a:ext cx="432827" cy="208478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8" name="Teardrop 6">
            <a:extLst>
              <a:ext uri="{FF2B5EF4-FFF2-40B4-BE49-F238E27FC236}">
                <a16:creationId xmlns:a16="http://schemas.microsoft.com/office/drawing/2014/main" id="{CC69382B-77C6-4FED-9C8E-61105D274B28}"/>
              </a:ext>
            </a:extLst>
          </p:cNvPr>
          <p:cNvSpPr/>
          <p:nvPr/>
        </p:nvSpPr>
        <p:spPr>
          <a:xfrm rot="8100000">
            <a:off x="8313590" y="2784226"/>
            <a:ext cx="293144" cy="293145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9" name="Donut 24">
            <a:extLst>
              <a:ext uri="{FF2B5EF4-FFF2-40B4-BE49-F238E27FC236}">
                <a16:creationId xmlns:a16="http://schemas.microsoft.com/office/drawing/2014/main" id="{A360D2BA-8EB6-4B6D-BF3A-59CD58ED1220}"/>
              </a:ext>
            </a:extLst>
          </p:cNvPr>
          <p:cNvSpPr/>
          <p:nvPr/>
        </p:nvSpPr>
        <p:spPr>
          <a:xfrm>
            <a:off x="4603191" y="1979686"/>
            <a:ext cx="433604" cy="437134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0" name="Chord 38">
            <a:extLst>
              <a:ext uri="{FF2B5EF4-FFF2-40B4-BE49-F238E27FC236}">
                <a16:creationId xmlns:a16="http://schemas.microsoft.com/office/drawing/2014/main" id="{7AA426FE-5E84-4EF8-B85B-74A63DDF18EB}"/>
              </a:ext>
            </a:extLst>
          </p:cNvPr>
          <p:cNvSpPr/>
          <p:nvPr/>
        </p:nvSpPr>
        <p:spPr>
          <a:xfrm>
            <a:off x="5277177" y="1979317"/>
            <a:ext cx="340508" cy="437873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Heart 38">
            <a:extLst>
              <a:ext uri="{FF2B5EF4-FFF2-40B4-BE49-F238E27FC236}">
                <a16:creationId xmlns:a16="http://schemas.microsoft.com/office/drawing/2014/main" id="{38501299-D684-4F86-9186-E0623BCBE99F}"/>
              </a:ext>
            </a:extLst>
          </p:cNvPr>
          <p:cNvSpPr/>
          <p:nvPr/>
        </p:nvSpPr>
        <p:spPr>
          <a:xfrm>
            <a:off x="5770720" y="1252545"/>
            <a:ext cx="382181" cy="382181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Round Same Side Corner Rectangle 19">
            <a:extLst>
              <a:ext uri="{FF2B5EF4-FFF2-40B4-BE49-F238E27FC236}">
                <a16:creationId xmlns:a16="http://schemas.microsoft.com/office/drawing/2014/main" id="{F9A397B4-D471-4E9B-B17C-EB6BA3EEEE09}"/>
              </a:ext>
            </a:extLst>
          </p:cNvPr>
          <p:cNvSpPr/>
          <p:nvPr/>
        </p:nvSpPr>
        <p:spPr>
          <a:xfrm>
            <a:off x="7782928" y="4184858"/>
            <a:ext cx="289093" cy="357183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Rectangle 23">
            <a:extLst>
              <a:ext uri="{FF2B5EF4-FFF2-40B4-BE49-F238E27FC236}">
                <a16:creationId xmlns:a16="http://schemas.microsoft.com/office/drawing/2014/main" id="{151BDBED-B229-4F7F-9865-2DD876DBA646}"/>
              </a:ext>
            </a:extLst>
          </p:cNvPr>
          <p:cNvSpPr/>
          <p:nvPr/>
        </p:nvSpPr>
        <p:spPr>
          <a:xfrm>
            <a:off x="3527955" y="4223407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Oval 31">
            <a:extLst>
              <a:ext uri="{FF2B5EF4-FFF2-40B4-BE49-F238E27FC236}">
                <a16:creationId xmlns:a16="http://schemas.microsoft.com/office/drawing/2014/main" id="{174415EF-FA25-4E4B-881C-7156FA9E2F5A}"/>
              </a:ext>
            </a:extLst>
          </p:cNvPr>
          <p:cNvSpPr/>
          <p:nvPr/>
        </p:nvSpPr>
        <p:spPr>
          <a:xfrm>
            <a:off x="6633502" y="4184654"/>
            <a:ext cx="354255" cy="357590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Rectangle 23">
            <a:extLst>
              <a:ext uri="{FF2B5EF4-FFF2-40B4-BE49-F238E27FC236}">
                <a16:creationId xmlns:a16="http://schemas.microsoft.com/office/drawing/2014/main" id="{48D56080-2BF1-4208-B3F1-0102464BA7F2}"/>
              </a:ext>
            </a:extLst>
          </p:cNvPr>
          <p:cNvSpPr/>
          <p:nvPr/>
        </p:nvSpPr>
        <p:spPr>
          <a:xfrm>
            <a:off x="4736303" y="4206900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Oval 31">
            <a:extLst>
              <a:ext uri="{FF2B5EF4-FFF2-40B4-BE49-F238E27FC236}">
                <a16:creationId xmlns:a16="http://schemas.microsoft.com/office/drawing/2014/main" id="{72CFFE88-65E3-4AEF-9E81-60CB6ADE80EC}"/>
              </a:ext>
            </a:extLst>
          </p:cNvPr>
          <p:cNvSpPr/>
          <p:nvPr/>
        </p:nvSpPr>
        <p:spPr>
          <a:xfrm>
            <a:off x="5421938" y="4162596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Teardrop 17">
            <a:extLst>
              <a:ext uri="{FF2B5EF4-FFF2-40B4-BE49-F238E27FC236}">
                <a16:creationId xmlns:a16="http://schemas.microsoft.com/office/drawing/2014/main" id="{EE289659-1A3A-44A9-BFDD-B455379EE389}"/>
              </a:ext>
            </a:extLst>
          </p:cNvPr>
          <p:cNvSpPr/>
          <p:nvPr/>
        </p:nvSpPr>
        <p:spPr>
          <a:xfrm rot="18900000">
            <a:off x="4203914" y="4194545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Rectangle 23">
            <a:extLst>
              <a:ext uri="{FF2B5EF4-FFF2-40B4-BE49-F238E27FC236}">
                <a16:creationId xmlns:a16="http://schemas.microsoft.com/office/drawing/2014/main" id="{877F869E-C892-4808-BE32-55322CE949B1}"/>
              </a:ext>
            </a:extLst>
          </p:cNvPr>
          <p:cNvSpPr/>
          <p:nvPr/>
        </p:nvSpPr>
        <p:spPr>
          <a:xfrm>
            <a:off x="6028922" y="4159866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Round Same Side Corner Rectangle 8">
            <a:extLst>
              <a:ext uri="{FF2B5EF4-FFF2-40B4-BE49-F238E27FC236}">
                <a16:creationId xmlns:a16="http://schemas.microsoft.com/office/drawing/2014/main" id="{8A67B1D2-B478-4548-B727-EB51DDE65667}"/>
              </a:ext>
            </a:extLst>
          </p:cNvPr>
          <p:cNvSpPr/>
          <p:nvPr/>
        </p:nvSpPr>
        <p:spPr>
          <a:xfrm>
            <a:off x="3677801" y="1211259"/>
            <a:ext cx="176460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Round Same Side Corner Rectangle 20">
            <a:extLst>
              <a:ext uri="{FF2B5EF4-FFF2-40B4-BE49-F238E27FC236}">
                <a16:creationId xmlns:a16="http://schemas.microsoft.com/office/drawing/2014/main" id="{6A0F1161-E90A-47BF-8911-0A538B35F2CA}"/>
              </a:ext>
            </a:extLst>
          </p:cNvPr>
          <p:cNvSpPr/>
          <p:nvPr/>
        </p:nvSpPr>
        <p:spPr>
          <a:xfrm rot="10800000">
            <a:off x="4090098" y="1209113"/>
            <a:ext cx="219879" cy="469045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Donut 87">
            <a:extLst>
              <a:ext uri="{FF2B5EF4-FFF2-40B4-BE49-F238E27FC236}">
                <a16:creationId xmlns:a16="http://schemas.microsoft.com/office/drawing/2014/main" id="{18C18636-A521-4031-9A11-1873EF9A37C6}"/>
              </a:ext>
            </a:extLst>
          </p:cNvPr>
          <p:cNvSpPr/>
          <p:nvPr/>
        </p:nvSpPr>
        <p:spPr>
          <a:xfrm>
            <a:off x="4545814" y="1274208"/>
            <a:ext cx="356471" cy="366339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2" name="Donut 90">
            <a:extLst>
              <a:ext uri="{FF2B5EF4-FFF2-40B4-BE49-F238E27FC236}">
                <a16:creationId xmlns:a16="http://schemas.microsoft.com/office/drawing/2014/main" id="{5897A354-53AD-47B3-8321-E45473231B63}"/>
              </a:ext>
            </a:extLst>
          </p:cNvPr>
          <p:cNvSpPr/>
          <p:nvPr/>
        </p:nvSpPr>
        <p:spPr>
          <a:xfrm>
            <a:off x="5161285" y="1247479"/>
            <a:ext cx="373598" cy="38181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3" name="Oval 6">
            <a:extLst>
              <a:ext uri="{FF2B5EF4-FFF2-40B4-BE49-F238E27FC236}">
                <a16:creationId xmlns:a16="http://schemas.microsoft.com/office/drawing/2014/main" id="{EFA8C0C3-55E9-41E8-94F7-9526F367450B}"/>
              </a:ext>
            </a:extLst>
          </p:cNvPr>
          <p:cNvSpPr/>
          <p:nvPr/>
        </p:nvSpPr>
        <p:spPr>
          <a:xfrm>
            <a:off x="5858067" y="2021781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Block Arc 25">
            <a:extLst>
              <a:ext uri="{FF2B5EF4-FFF2-40B4-BE49-F238E27FC236}">
                <a16:creationId xmlns:a16="http://schemas.microsoft.com/office/drawing/2014/main" id="{A868A0AC-BDA5-4A5B-830B-1D8EC797667F}"/>
              </a:ext>
            </a:extLst>
          </p:cNvPr>
          <p:cNvSpPr/>
          <p:nvPr/>
        </p:nvSpPr>
        <p:spPr>
          <a:xfrm>
            <a:off x="4117415" y="2020993"/>
            <a:ext cx="245394" cy="354521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5" name="Block Arc 31">
            <a:extLst>
              <a:ext uri="{FF2B5EF4-FFF2-40B4-BE49-F238E27FC236}">
                <a16:creationId xmlns:a16="http://schemas.microsoft.com/office/drawing/2014/main" id="{817D18EE-F0FF-45DE-B729-B6D84DD6F746}"/>
              </a:ext>
            </a:extLst>
          </p:cNvPr>
          <p:cNvSpPr/>
          <p:nvPr/>
        </p:nvSpPr>
        <p:spPr>
          <a:xfrm>
            <a:off x="6455130" y="2020993"/>
            <a:ext cx="320167" cy="354521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6" name="Freeform 53">
            <a:extLst>
              <a:ext uri="{FF2B5EF4-FFF2-40B4-BE49-F238E27FC236}">
                <a16:creationId xmlns:a16="http://schemas.microsoft.com/office/drawing/2014/main" id="{FADE4736-319C-4E00-86FF-533FBC8405CD}"/>
              </a:ext>
            </a:extLst>
          </p:cNvPr>
          <p:cNvSpPr/>
          <p:nvPr/>
        </p:nvSpPr>
        <p:spPr>
          <a:xfrm>
            <a:off x="7662840" y="2018386"/>
            <a:ext cx="350856" cy="35973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Block Arc 10">
            <a:extLst>
              <a:ext uri="{FF2B5EF4-FFF2-40B4-BE49-F238E27FC236}">
                <a16:creationId xmlns:a16="http://schemas.microsoft.com/office/drawing/2014/main" id="{7E604CC0-D923-4CDD-AA98-C4F62D0FEBD0}"/>
              </a:ext>
            </a:extLst>
          </p:cNvPr>
          <p:cNvSpPr/>
          <p:nvPr/>
        </p:nvSpPr>
        <p:spPr>
          <a:xfrm>
            <a:off x="8244408" y="3525290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8" name="Freeform 55">
            <a:extLst>
              <a:ext uri="{FF2B5EF4-FFF2-40B4-BE49-F238E27FC236}">
                <a16:creationId xmlns:a16="http://schemas.microsoft.com/office/drawing/2014/main" id="{D25159D7-A5C5-4FD6-935D-4E9870D538FA}"/>
              </a:ext>
            </a:extLst>
          </p:cNvPr>
          <p:cNvSpPr/>
          <p:nvPr/>
        </p:nvSpPr>
        <p:spPr>
          <a:xfrm>
            <a:off x="3655029" y="1926261"/>
            <a:ext cx="222004" cy="54398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Round Same Side Corner Rectangle 36">
            <a:extLst>
              <a:ext uri="{FF2B5EF4-FFF2-40B4-BE49-F238E27FC236}">
                <a16:creationId xmlns:a16="http://schemas.microsoft.com/office/drawing/2014/main" id="{4E43C6AD-B2DD-4058-8B46-F292AD809CCE}"/>
              </a:ext>
            </a:extLst>
          </p:cNvPr>
          <p:cNvSpPr/>
          <p:nvPr/>
        </p:nvSpPr>
        <p:spPr>
          <a:xfrm>
            <a:off x="7015679" y="2037450"/>
            <a:ext cx="406779" cy="321606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Oval 21">
            <a:extLst>
              <a:ext uri="{FF2B5EF4-FFF2-40B4-BE49-F238E27FC236}">
                <a16:creationId xmlns:a16="http://schemas.microsoft.com/office/drawing/2014/main" id="{A4A30500-2379-467E-AC72-4F2033CE6B21}"/>
              </a:ext>
            </a:extLst>
          </p:cNvPr>
          <p:cNvSpPr>
            <a:spLocks noChangeAspect="1"/>
          </p:cNvSpPr>
          <p:nvPr/>
        </p:nvSpPr>
        <p:spPr>
          <a:xfrm>
            <a:off x="5500929" y="3502585"/>
            <a:ext cx="334893" cy="33769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1" name="Oval 32">
            <a:extLst>
              <a:ext uri="{FF2B5EF4-FFF2-40B4-BE49-F238E27FC236}">
                <a16:creationId xmlns:a16="http://schemas.microsoft.com/office/drawing/2014/main" id="{ED9748FD-2411-4343-8052-1E7C740869A3}"/>
              </a:ext>
            </a:extLst>
          </p:cNvPr>
          <p:cNvSpPr/>
          <p:nvPr/>
        </p:nvSpPr>
        <p:spPr>
          <a:xfrm>
            <a:off x="7084921" y="3479620"/>
            <a:ext cx="318881" cy="383620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709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Fully Editable Icon Sets : C</a:t>
            </a:r>
            <a:endParaRPr lang="ko-KR" altLang="en-US" dirty="0"/>
          </a:p>
        </p:txBody>
      </p:sp>
      <p:sp>
        <p:nvSpPr>
          <p:cNvPr id="75" name="Freeform 47">
            <a:extLst>
              <a:ext uri="{FF2B5EF4-FFF2-40B4-BE49-F238E27FC236}">
                <a16:creationId xmlns:a16="http://schemas.microsoft.com/office/drawing/2014/main" id="{FF01123C-62EE-456F-A3C0-41708B5E40AE}"/>
              </a:ext>
            </a:extLst>
          </p:cNvPr>
          <p:cNvSpPr>
            <a:spLocks noChangeAspect="1"/>
          </p:cNvSpPr>
          <p:nvPr/>
        </p:nvSpPr>
        <p:spPr>
          <a:xfrm>
            <a:off x="3706960" y="1353413"/>
            <a:ext cx="360219" cy="360000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Freeform 48">
            <a:extLst>
              <a:ext uri="{FF2B5EF4-FFF2-40B4-BE49-F238E27FC236}">
                <a16:creationId xmlns:a16="http://schemas.microsoft.com/office/drawing/2014/main" id="{5BE33B9F-92F8-4412-8C27-D886E6CA7799}"/>
              </a:ext>
            </a:extLst>
          </p:cNvPr>
          <p:cNvSpPr>
            <a:spLocks noChangeAspect="1"/>
          </p:cNvSpPr>
          <p:nvPr/>
        </p:nvSpPr>
        <p:spPr>
          <a:xfrm>
            <a:off x="4282582" y="1383506"/>
            <a:ext cx="360000" cy="299814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7" name="Freeform 49">
            <a:extLst>
              <a:ext uri="{FF2B5EF4-FFF2-40B4-BE49-F238E27FC236}">
                <a16:creationId xmlns:a16="http://schemas.microsoft.com/office/drawing/2014/main" id="{63323538-DFBB-4FA2-8E67-93E061BF9804}"/>
              </a:ext>
            </a:extLst>
          </p:cNvPr>
          <p:cNvSpPr>
            <a:spLocks noChangeAspect="1"/>
          </p:cNvSpPr>
          <p:nvPr/>
        </p:nvSpPr>
        <p:spPr>
          <a:xfrm>
            <a:off x="5449552" y="1373426"/>
            <a:ext cx="319975" cy="319975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8" name="Freeform 50">
            <a:extLst>
              <a:ext uri="{FF2B5EF4-FFF2-40B4-BE49-F238E27FC236}">
                <a16:creationId xmlns:a16="http://schemas.microsoft.com/office/drawing/2014/main" id="{507D8183-9A78-4B66-A2C9-55C7F757EF57}"/>
              </a:ext>
            </a:extLst>
          </p:cNvPr>
          <p:cNvSpPr>
            <a:spLocks noChangeAspect="1"/>
          </p:cNvSpPr>
          <p:nvPr/>
        </p:nvSpPr>
        <p:spPr>
          <a:xfrm>
            <a:off x="4851982" y="1381413"/>
            <a:ext cx="360000" cy="304000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9" name="Teardrop 9">
            <a:extLst>
              <a:ext uri="{FF2B5EF4-FFF2-40B4-BE49-F238E27FC236}">
                <a16:creationId xmlns:a16="http://schemas.microsoft.com/office/drawing/2014/main" id="{4A75C149-DEAA-495B-B36B-5F93287DDC22}"/>
              </a:ext>
            </a:extLst>
          </p:cNvPr>
          <p:cNvSpPr>
            <a:spLocks noChangeAspect="1"/>
          </p:cNvSpPr>
          <p:nvPr/>
        </p:nvSpPr>
        <p:spPr>
          <a:xfrm rot="18900000">
            <a:off x="6023939" y="2076781"/>
            <a:ext cx="348493" cy="297430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Freeform 97">
            <a:extLst>
              <a:ext uri="{FF2B5EF4-FFF2-40B4-BE49-F238E27FC236}">
                <a16:creationId xmlns:a16="http://schemas.microsoft.com/office/drawing/2014/main" id="{7D9C5946-6DF3-46D5-994E-C9A51704585E}"/>
              </a:ext>
            </a:extLst>
          </p:cNvPr>
          <p:cNvSpPr>
            <a:spLocks noChangeAspect="1"/>
          </p:cNvSpPr>
          <p:nvPr/>
        </p:nvSpPr>
        <p:spPr>
          <a:xfrm>
            <a:off x="6513205" y="1376236"/>
            <a:ext cx="420675" cy="314355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Donut 22">
            <a:extLst>
              <a:ext uri="{FF2B5EF4-FFF2-40B4-BE49-F238E27FC236}">
                <a16:creationId xmlns:a16="http://schemas.microsoft.com/office/drawing/2014/main" id="{C1DED476-F98D-4792-A892-AF2B4892AAF7}"/>
              </a:ext>
            </a:extLst>
          </p:cNvPr>
          <p:cNvSpPr>
            <a:spLocks noChangeAspect="1"/>
          </p:cNvSpPr>
          <p:nvPr/>
        </p:nvSpPr>
        <p:spPr>
          <a:xfrm>
            <a:off x="7679627" y="1441217"/>
            <a:ext cx="360000" cy="184392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Freeform 99">
            <a:extLst>
              <a:ext uri="{FF2B5EF4-FFF2-40B4-BE49-F238E27FC236}">
                <a16:creationId xmlns:a16="http://schemas.microsoft.com/office/drawing/2014/main" id="{C5143996-775A-41B9-8BBC-35A2E756CC31}"/>
              </a:ext>
            </a:extLst>
          </p:cNvPr>
          <p:cNvSpPr>
            <a:spLocks noChangeAspect="1"/>
          </p:cNvSpPr>
          <p:nvPr/>
        </p:nvSpPr>
        <p:spPr>
          <a:xfrm>
            <a:off x="6066104" y="1368148"/>
            <a:ext cx="264162" cy="330530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Oval 10">
            <a:extLst>
              <a:ext uri="{FF2B5EF4-FFF2-40B4-BE49-F238E27FC236}">
                <a16:creationId xmlns:a16="http://schemas.microsoft.com/office/drawing/2014/main" id="{55BD2F6B-0E8F-4F85-8D17-9AC58159C8F4}"/>
              </a:ext>
            </a:extLst>
          </p:cNvPr>
          <p:cNvSpPr/>
          <p:nvPr/>
        </p:nvSpPr>
        <p:spPr>
          <a:xfrm>
            <a:off x="7124399" y="1368839"/>
            <a:ext cx="330674" cy="329148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Freeform 101">
            <a:extLst>
              <a:ext uri="{FF2B5EF4-FFF2-40B4-BE49-F238E27FC236}">
                <a16:creationId xmlns:a16="http://schemas.microsoft.com/office/drawing/2014/main" id="{32D28FF2-43ED-498D-B78D-BDA11D72A0E5}"/>
              </a:ext>
            </a:extLst>
          </p:cNvPr>
          <p:cNvSpPr/>
          <p:nvPr/>
        </p:nvSpPr>
        <p:spPr>
          <a:xfrm>
            <a:off x="8293275" y="1404641"/>
            <a:ext cx="193444" cy="257545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Group 102">
            <a:extLst>
              <a:ext uri="{FF2B5EF4-FFF2-40B4-BE49-F238E27FC236}">
                <a16:creationId xmlns:a16="http://schemas.microsoft.com/office/drawing/2014/main" id="{6981BCC8-0F23-47EA-AA29-202857B727C8}"/>
              </a:ext>
            </a:extLst>
          </p:cNvPr>
          <p:cNvGrpSpPr>
            <a:grpSpLocks noChangeAspect="1"/>
          </p:cNvGrpSpPr>
          <p:nvPr/>
        </p:nvGrpSpPr>
        <p:grpSpPr>
          <a:xfrm>
            <a:off x="6612876" y="2045497"/>
            <a:ext cx="221332" cy="360000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86" name="Freeform 103">
              <a:extLst>
                <a:ext uri="{FF2B5EF4-FFF2-40B4-BE49-F238E27FC236}">
                  <a16:creationId xmlns:a16="http://schemas.microsoft.com/office/drawing/2014/main" id="{5E19C4F0-E124-4072-B5C3-3D3E54A83C6F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7" name="Freeform 104">
              <a:extLst>
                <a:ext uri="{FF2B5EF4-FFF2-40B4-BE49-F238E27FC236}">
                  <a16:creationId xmlns:a16="http://schemas.microsoft.com/office/drawing/2014/main" id="{485BF17C-8A0C-44AE-B33B-B5E5B703738F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8" name="Freeform 105">
              <a:extLst>
                <a:ext uri="{FF2B5EF4-FFF2-40B4-BE49-F238E27FC236}">
                  <a16:creationId xmlns:a16="http://schemas.microsoft.com/office/drawing/2014/main" id="{DF1355D0-5200-49AC-8319-5D05F711528A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Freeform 106">
              <a:extLst>
                <a:ext uri="{FF2B5EF4-FFF2-40B4-BE49-F238E27FC236}">
                  <a16:creationId xmlns:a16="http://schemas.microsoft.com/office/drawing/2014/main" id="{7E833EF5-CCFC-4297-BB1D-147115A7711D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0" name="Freeform 107">
            <a:extLst>
              <a:ext uri="{FF2B5EF4-FFF2-40B4-BE49-F238E27FC236}">
                <a16:creationId xmlns:a16="http://schemas.microsoft.com/office/drawing/2014/main" id="{FF0984A7-795D-421B-97C9-AEEDA52691B4}"/>
              </a:ext>
            </a:extLst>
          </p:cNvPr>
          <p:cNvSpPr>
            <a:spLocks noChangeAspect="1"/>
          </p:cNvSpPr>
          <p:nvPr/>
        </p:nvSpPr>
        <p:spPr>
          <a:xfrm>
            <a:off x="7232016" y="2045497"/>
            <a:ext cx="115441" cy="360000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Freeform 108">
            <a:extLst>
              <a:ext uri="{FF2B5EF4-FFF2-40B4-BE49-F238E27FC236}">
                <a16:creationId xmlns:a16="http://schemas.microsoft.com/office/drawing/2014/main" id="{FDE3CBDE-EEAE-4947-B693-F257D24D8778}"/>
              </a:ext>
            </a:extLst>
          </p:cNvPr>
          <p:cNvSpPr/>
          <p:nvPr/>
        </p:nvSpPr>
        <p:spPr>
          <a:xfrm>
            <a:off x="4861480" y="2037091"/>
            <a:ext cx="341005" cy="376812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Oval 8">
            <a:extLst>
              <a:ext uri="{FF2B5EF4-FFF2-40B4-BE49-F238E27FC236}">
                <a16:creationId xmlns:a16="http://schemas.microsoft.com/office/drawing/2014/main" id="{67A2865C-B789-43B5-80DB-86DE80688D31}"/>
              </a:ext>
            </a:extLst>
          </p:cNvPr>
          <p:cNvSpPr/>
          <p:nvPr/>
        </p:nvSpPr>
        <p:spPr>
          <a:xfrm>
            <a:off x="5430443" y="2045477"/>
            <a:ext cx="358193" cy="36004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3" name="Group 110">
            <a:extLst>
              <a:ext uri="{FF2B5EF4-FFF2-40B4-BE49-F238E27FC236}">
                <a16:creationId xmlns:a16="http://schemas.microsoft.com/office/drawing/2014/main" id="{36040492-149E-4613-AA54-899B5ED2B40F}"/>
              </a:ext>
            </a:extLst>
          </p:cNvPr>
          <p:cNvGrpSpPr/>
          <p:nvPr/>
        </p:nvGrpSpPr>
        <p:grpSpPr>
          <a:xfrm>
            <a:off x="4292080" y="2037091"/>
            <a:ext cx="341005" cy="376812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94" name="Freeform 111">
              <a:extLst>
                <a:ext uri="{FF2B5EF4-FFF2-40B4-BE49-F238E27FC236}">
                  <a16:creationId xmlns:a16="http://schemas.microsoft.com/office/drawing/2014/main" id="{DFA7D42F-B473-405D-816E-4FA1B66E658C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Oval 37">
              <a:extLst>
                <a:ext uri="{FF2B5EF4-FFF2-40B4-BE49-F238E27FC236}">
                  <a16:creationId xmlns:a16="http://schemas.microsoft.com/office/drawing/2014/main" id="{6B8F35BA-35A0-4085-868D-267F44979D5F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6" name="Rectangle 19">
            <a:extLst>
              <a:ext uri="{FF2B5EF4-FFF2-40B4-BE49-F238E27FC236}">
                <a16:creationId xmlns:a16="http://schemas.microsoft.com/office/drawing/2014/main" id="{64C56BA9-40D1-441E-9228-95F89ADF4A3E}"/>
              </a:ext>
            </a:extLst>
          </p:cNvPr>
          <p:cNvSpPr/>
          <p:nvPr/>
        </p:nvSpPr>
        <p:spPr>
          <a:xfrm>
            <a:off x="3734269" y="2057538"/>
            <a:ext cx="305600" cy="335918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Freeform 114">
            <a:extLst>
              <a:ext uri="{FF2B5EF4-FFF2-40B4-BE49-F238E27FC236}">
                <a16:creationId xmlns:a16="http://schemas.microsoft.com/office/drawing/2014/main" id="{FE44782A-FFE6-4AD3-B69D-AF9170F6BC78}"/>
              </a:ext>
            </a:extLst>
          </p:cNvPr>
          <p:cNvSpPr>
            <a:spLocks noChangeAspect="1"/>
          </p:cNvSpPr>
          <p:nvPr/>
        </p:nvSpPr>
        <p:spPr>
          <a:xfrm>
            <a:off x="7672979" y="2045497"/>
            <a:ext cx="373296" cy="360000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Rounded Rectangle 31">
            <a:extLst>
              <a:ext uri="{FF2B5EF4-FFF2-40B4-BE49-F238E27FC236}">
                <a16:creationId xmlns:a16="http://schemas.microsoft.com/office/drawing/2014/main" id="{134654AC-5431-498C-BEB7-AC49B9D6AAE8}"/>
              </a:ext>
            </a:extLst>
          </p:cNvPr>
          <p:cNvSpPr>
            <a:spLocks noChangeAspect="1"/>
          </p:cNvSpPr>
          <p:nvPr/>
        </p:nvSpPr>
        <p:spPr>
          <a:xfrm>
            <a:off x="3760469" y="2821406"/>
            <a:ext cx="253200" cy="360000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Oval 47">
            <a:extLst>
              <a:ext uri="{FF2B5EF4-FFF2-40B4-BE49-F238E27FC236}">
                <a16:creationId xmlns:a16="http://schemas.microsoft.com/office/drawing/2014/main" id="{290A8367-B4B6-47E4-89DC-747B97D5AB97}"/>
              </a:ext>
            </a:extLst>
          </p:cNvPr>
          <p:cNvSpPr>
            <a:spLocks noChangeAspect="1"/>
          </p:cNvSpPr>
          <p:nvPr/>
        </p:nvSpPr>
        <p:spPr>
          <a:xfrm>
            <a:off x="8209997" y="204549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Oval 50">
            <a:extLst>
              <a:ext uri="{FF2B5EF4-FFF2-40B4-BE49-F238E27FC236}">
                <a16:creationId xmlns:a16="http://schemas.microsoft.com/office/drawing/2014/main" id="{23A1B384-E5B4-4AE2-AC95-535D00C7E884}"/>
              </a:ext>
            </a:extLst>
          </p:cNvPr>
          <p:cNvSpPr>
            <a:spLocks noChangeAspect="1"/>
          </p:cNvSpPr>
          <p:nvPr/>
        </p:nvSpPr>
        <p:spPr>
          <a:xfrm>
            <a:off x="4303211" y="2821406"/>
            <a:ext cx="318743" cy="360000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Heart 17">
            <a:extLst>
              <a:ext uri="{FF2B5EF4-FFF2-40B4-BE49-F238E27FC236}">
                <a16:creationId xmlns:a16="http://schemas.microsoft.com/office/drawing/2014/main" id="{F9EDDD62-5A4F-4FE0-A112-2B7D7A7D94F7}"/>
              </a:ext>
            </a:extLst>
          </p:cNvPr>
          <p:cNvSpPr/>
          <p:nvPr/>
        </p:nvSpPr>
        <p:spPr>
          <a:xfrm>
            <a:off x="6027872" y="2833290"/>
            <a:ext cx="340626" cy="33397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Rounded Rectangle 25">
            <a:extLst>
              <a:ext uri="{FF2B5EF4-FFF2-40B4-BE49-F238E27FC236}">
                <a16:creationId xmlns:a16="http://schemas.microsoft.com/office/drawing/2014/main" id="{7E2A2F55-82B6-4BC1-9C13-4F6F36F9FD6C}"/>
              </a:ext>
            </a:extLst>
          </p:cNvPr>
          <p:cNvSpPr/>
          <p:nvPr/>
        </p:nvSpPr>
        <p:spPr>
          <a:xfrm>
            <a:off x="5440459" y="2858907"/>
            <a:ext cx="338160" cy="284999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Chord 32">
            <a:extLst>
              <a:ext uri="{FF2B5EF4-FFF2-40B4-BE49-F238E27FC236}">
                <a16:creationId xmlns:a16="http://schemas.microsoft.com/office/drawing/2014/main" id="{85AFF65B-A37F-46E0-8AEA-44E3433D9FF0}"/>
              </a:ext>
            </a:extLst>
          </p:cNvPr>
          <p:cNvSpPr/>
          <p:nvPr/>
        </p:nvSpPr>
        <p:spPr>
          <a:xfrm>
            <a:off x="4862902" y="2833809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Rounded Rectangle 40">
            <a:extLst>
              <a:ext uri="{FF2B5EF4-FFF2-40B4-BE49-F238E27FC236}">
                <a16:creationId xmlns:a16="http://schemas.microsoft.com/office/drawing/2014/main" id="{A84EF30B-D316-4BD5-8255-80104C8E3008}"/>
              </a:ext>
            </a:extLst>
          </p:cNvPr>
          <p:cNvSpPr/>
          <p:nvPr/>
        </p:nvSpPr>
        <p:spPr>
          <a:xfrm rot="2942052">
            <a:off x="6566376" y="2834205"/>
            <a:ext cx="314333" cy="334403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Rounded Rectangle 7">
            <a:extLst>
              <a:ext uri="{FF2B5EF4-FFF2-40B4-BE49-F238E27FC236}">
                <a16:creationId xmlns:a16="http://schemas.microsoft.com/office/drawing/2014/main" id="{06A8747E-03CA-4F1B-8D8A-4983263EF56C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4976755" y="3535534"/>
            <a:ext cx="110455" cy="432000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6" name="Rounded Rectangle 17">
            <a:extLst>
              <a:ext uri="{FF2B5EF4-FFF2-40B4-BE49-F238E27FC236}">
                <a16:creationId xmlns:a16="http://schemas.microsoft.com/office/drawing/2014/main" id="{1E4B0A3A-54A7-4F3E-8413-A537742988B4}"/>
              </a:ext>
            </a:extLst>
          </p:cNvPr>
          <p:cNvSpPr>
            <a:spLocks noChangeAspect="1"/>
          </p:cNvSpPr>
          <p:nvPr/>
        </p:nvSpPr>
        <p:spPr>
          <a:xfrm>
            <a:off x="8276866" y="2821406"/>
            <a:ext cx="226262" cy="360000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Oval 21">
            <a:extLst>
              <a:ext uri="{FF2B5EF4-FFF2-40B4-BE49-F238E27FC236}">
                <a16:creationId xmlns:a16="http://schemas.microsoft.com/office/drawing/2014/main" id="{FB8D0F26-4949-49FC-A56A-A023ADE6CCE1}"/>
              </a:ext>
            </a:extLst>
          </p:cNvPr>
          <p:cNvSpPr>
            <a:spLocks noChangeAspect="1"/>
          </p:cNvSpPr>
          <p:nvPr/>
        </p:nvSpPr>
        <p:spPr>
          <a:xfrm>
            <a:off x="7109736" y="2821406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Oval 25">
            <a:extLst>
              <a:ext uri="{FF2B5EF4-FFF2-40B4-BE49-F238E27FC236}">
                <a16:creationId xmlns:a16="http://schemas.microsoft.com/office/drawing/2014/main" id="{3E79AC26-E557-4DA6-B074-CAB705C80ED2}"/>
              </a:ext>
            </a:extLst>
          </p:cNvPr>
          <p:cNvSpPr>
            <a:spLocks noChangeAspect="1"/>
          </p:cNvSpPr>
          <p:nvPr/>
        </p:nvSpPr>
        <p:spPr>
          <a:xfrm>
            <a:off x="7679872" y="2821406"/>
            <a:ext cx="359510" cy="360000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Block Arc 20">
            <a:extLst>
              <a:ext uri="{FF2B5EF4-FFF2-40B4-BE49-F238E27FC236}">
                <a16:creationId xmlns:a16="http://schemas.microsoft.com/office/drawing/2014/main" id="{02B6229A-9877-42DC-917B-0715DE03B0D3}"/>
              </a:ext>
            </a:extLst>
          </p:cNvPr>
          <p:cNvSpPr>
            <a:spLocks noChangeAspect="1"/>
          </p:cNvSpPr>
          <p:nvPr/>
        </p:nvSpPr>
        <p:spPr>
          <a:xfrm rot="10800000">
            <a:off x="4296578" y="3571534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0" name="Block Arc 11">
            <a:extLst>
              <a:ext uri="{FF2B5EF4-FFF2-40B4-BE49-F238E27FC236}">
                <a16:creationId xmlns:a16="http://schemas.microsoft.com/office/drawing/2014/main" id="{30B5BA08-7DC9-4D9A-8A65-F103082CC82D}"/>
              </a:ext>
            </a:extLst>
          </p:cNvPr>
          <p:cNvSpPr/>
          <p:nvPr/>
        </p:nvSpPr>
        <p:spPr>
          <a:xfrm rot="10800000">
            <a:off x="6614789" y="356089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1" name="Rectangle 21">
            <a:extLst>
              <a:ext uri="{FF2B5EF4-FFF2-40B4-BE49-F238E27FC236}">
                <a16:creationId xmlns:a16="http://schemas.microsoft.com/office/drawing/2014/main" id="{BC8F3543-3023-447D-8482-A7A90211BAD2}"/>
              </a:ext>
            </a:extLst>
          </p:cNvPr>
          <p:cNvSpPr/>
          <p:nvPr/>
        </p:nvSpPr>
        <p:spPr>
          <a:xfrm>
            <a:off x="5437664" y="3655251"/>
            <a:ext cx="343751" cy="192566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Round Same Side Corner Rectangle 8">
            <a:extLst>
              <a:ext uri="{FF2B5EF4-FFF2-40B4-BE49-F238E27FC236}">
                <a16:creationId xmlns:a16="http://schemas.microsoft.com/office/drawing/2014/main" id="{EBAFE0F1-2C7A-45BB-B72D-F3209C58A871}"/>
              </a:ext>
            </a:extLst>
          </p:cNvPr>
          <p:cNvSpPr/>
          <p:nvPr/>
        </p:nvSpPr>
        <p:spPr>
          <a:xfrm>
            <a:off x="8212501" y="3588603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Rounded Rectangle 51">
            <a:extLst>
              <a:ext uri="{FF2B5EF4-FFF2-40B4-BE49-F238E27FC236}">
                <a16:creationId xmlns:a16="http://schemas.microsoft.com/office/drawing/2014/main" id="{40D85981-550F-4407-98D2-B2B4100083C8}"/>
              </a:ext>
            </a:extLst>
          </p:cNvPr>
          <p:cNvSpPr/>
          <p:nvPr/>
        </p:nvSpPr>
        <p:spPr>
          <a:xfrm rot="16200000" flipH="1">
            <a:off x="7112464" y="4219259"/>
            <a:ext cx="367987" cy="34655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4" name="Isosceles Triangle 5">
            <a:extLst>
              <a:ext uri="{FF2B5EF4-FFF2-40B4-BE49-F238E27FC236}">
                <a16:creationId xmlns:a16="http://schemas.microsoft.com/office/drawing/2014/main" id="{94EEA930-E29C-4336-BE14-0113A624C4BC}"/>
              </a:ext>
            </a:extLst>
          </p:cNvPr>
          <p:cNvSpPr>
            <a:spLocks noChangeAspect="1"/>
          </p:cNvSpPr>
          <p:nvPr/>
        </p:nvSpPr>
        <p:spPr>
          <a:xfrm>
            <a:off x="6060854" y="3614352"/>
            <a:ext cx="274662" cy="274365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Trapezoid 22">
            <a:extLst>
              <a:ext uri="{FF2B5EF4-FFF2-40B4-BE49-F238E27FC236}">
                <a16:creationId xmlns:a16="http://schemas.microsoft.com/office/drawing/2014/main" id="{8060F8F4-88D1-403E-AEED-026342856024}"/>
              </a:ext>
            </a:extLst>
          </p:cNvPr>
          <p:cNvSpPr>
            <a:spLocks noChangeAspect="1"/>
          </p:cNvSpPr>
          <p:nvPr/>
        </p:nvSpPr>
        <p:spPr>
          <a:xfrm>
            <a:off x="7109736" y="3659965"/>
            <a:ext cx="360000" cy="183139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Rounded Rectangle 20">
            <a:extLst>
              <a:ext uri="{FF2B5EF4-FFF2-40B4-BE49-F238E27FC236}">
                <a16:creationId xmlns:a16="http://schemas.microsoft.com/office/drawing/2014/main" id="{01697A21-A1FB-4E3F-AC99-23798234E94B}"/>
              </a:ext>
            </a:extLst>
          </p:cNvPr>
          <p:cNvSpPr>
            <a:spLocks noChangeAspect="1"/>
          </p:cNvSpPr>
          <p:nvPr/>
        </p:nvSpPr>
        <p:spPr>
          <a:xfrm rot="2160000">
            <a:off x="7692804" y="3571534"/>
            <a:ext cx="333647" cy="360000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Trapezoid 28">
            <a:extLst>
              <a:ext uri="{FF2B5EF4-FFF2-40B4-BE49-F238E27FC236}">
                <a16:creationId xmlns:a16="http://schemas.microsoft.com/office/drawing/2014/main" id="{F75052F6-B0B4-49A2-BD49-1D987F7E38C6}"/>
              </a:ext>
            </a:extLst>
          </p:cNvPr>
          <p:cNvSpPr>
            <a:spLocks noChangeAspect="1"/>
          </p:cNvSpPr>
          <p:nvPr/>
        </p:nvSpPr>
        <p:spPr>
          <a:xfrm>
            <a:off x="3738542" y="3571534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8" name="Rounded Rectangle 2">
            <a:extLst>
              <a:ext uri="{FF2B5EF4-FFF2-40B4-BE49-F238E27FC236}">
                <a16:creationId xmlns:a16="http://schemas.microsoft.com/office/drawing/2014/main" id="{6C7B569D-B6C4-4D82-8705-2A9CB6561D64}"/>
              </a:ext>
            </a:extLst>
          </p:cNvPr>
          <p:cNvSpPr/>
          <p:nvPr/>
        </p:nvSpPr>
        <p:spPr>
          <a:xfrm>
            <a:off x="4286165" y="4223696"/>
            <a:ext cx="352834" cy="352834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9" name="Rounded Rectangle 8">
            <a:extLst>
              <a:ext uri="{FF2B5EF4-FFF2-40B4-BE49-F238E27FC236}">
                <a16:creationId xmlns:a16="http://schemas.microsoft.com/office/drawing/2014/main" id="{5B7D0536-00D1-48F7-9550-EC69E67C5796}"/>
              </a:ext>
            </a:extLst>
          </p:cNvPr>
          <p:cNvSpPr/>
          <p:nvPr/>
        </p:nvSpPr>
        <p:spPr>
          <a:xfrm>
            <a:off x="3710633" y="4223696"/>
            <a:ext cx="352873" cy="352834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0" name="Rounded Rectangle 2">
            <a:extLst>
              <a:ext uri="{FF2B5EF4-FFF2-40B4-BE49-F238E27FC236}">
                <a16:creationId xmlns:a16="http://schemas.microsoft.com/office/drawing/2014/main" id="{131DAA1D-C953-4BFB-A540-AD9AA1DBD70E}"/>
              </a:ext>
            </a:extLst>
          </p:cNvPr>
          <p:cNvSpPr/>
          <p:nvPr/>
        </p:nvSpPr>
        <p:spPr>
          <a:xfrm>
            <a:off x="5433122" y="4223696"/>
            <a:ext cx="352834" cy="352834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1" name="Rounded Rectangle 3">
            <a:extLst>
              <a:ext uri="{FF2B5EF4-FFF2-40B4-BE49-F238E27FC236}">
                <a16:creationId xmlns:a16="http://schemas.microsoft.com/office/drawing/2014/main" id="{B6AFEE37-09C9-426B-86EA-91C5BC9CBB4D}"/>
              </a:ext>
            </a:extLst>
          </p:cNvPr>
          <p:cNvSpPr>
            <a:spLocks noChangeAspect="1"/>
          </p:cNvSpPr>
          <p:nvPr/>
        </p:nvSpPr>
        <p:spPr>
          <a:xfrm>
            <a:off x="4855565" y="4223696"/>
            <a:ext cx="352834" cy="352834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2" name="Rounded Rectangle 10">
            <a:extLst>
              <a:ext uri="{FF2B5EF4-FFF2-40B4-BE49-F238E27FC236}">
                <a16:creationId xmlns:a16="http://schemas.microsoft.com/office/drawing/2014/main" id="{71703181-8ADE-468F-989E-CC795EB1AA0E}"/>
              </a:ext>
            </a:extLst>
          </p:cNvPr>
          <p:cNvSpPr>
            <a:spLocks noChangeAspect="1"/>
          </p:cNvSpPr>
          <p:nvPr/>
        </p:nvSpPr>
        <p:spPr>
          <a:xfrm>
            <a:off x="6021140" y="4216530"/>
            <a:ext cx="354091" cy="360000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Block Arc 6">
            <a:extLst>
              <a:ext uri="{FF2B5EF4-FFF2-40B4-BE49-F238E27FC236}">
                <a16:creationId xmlns:a16="http://schemas.microsoft.com/office/drawing/2014/main" id="{FBA4685F-1471-4062-9791-F454859BBEB9}"/>
              </a:ext>
            </a:extLst>
          </p:cNvPr>
          <p:cNvSpPr/>
          <p:nvPr/>
        </p:nvSpPr>
        <p:spPr>
          <a:xfrm>
            <a:off x="6557572" y="424132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4" name="Left Arrow 1">
            <a:extLst>
              <a:ext uri="{FF2B5EF4-FFF2-40B4-BE49-F238E27FC236}">
                <a16:creationId xmlns:a16="http://schemas.microsoft.com/office/drawing/2014/main" id="{11A02CD9-5AB9-45D0-92A6-40C919301F80}"/>
              </a:ext>
            </a:extLst>
          </p:cNvPr>
          <p:cNvSpPr>
            <a:spLocks noChangeAspect="1"/>
          </p:cNvSpPr>
          <p:nvPr/>
        </p:nvSpPr>
        <p:spPr>
          <a:xfrm>
            <a:off x="8231065" y="4216530"/>
            <a:ext cx="369872" cy="360000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Oval 35">
            <a:extLst>
              <a:ext uri="{FF2B5EF4-FFF2-40B4-BE49-F238E27FC236}">
                <a16:creationId xmlns:a16="http://schemas.microsoft.com/office/drawing/2014/main" id="{79D0A256-9ECB-4651-B419-738E00E5BDB0}"/>
              </a:ext>
            </a:extLst>
          </p:cNvPr>
          <p:cNvSpPr/>
          <p:nvPr/>
        </p:nvSpPr>
        <p:spPr>
          <a:xfrm>
            <a:off x="7735185" y="4217255"/>
            <a:ext cx="289606" cy="365156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6061EA2-D512-4A1C-92B6-93B00475D4AA}"/>
              </a:ext>
            </a:extLst>
          </p:cNvPr>
          <p:cNvSpPr txBox="1"/>
          <p:nvPr/>
        </p:nvSpPr>
        <p:spPr>
          <a:xfrm>
            <a:off x="711704" y="1420339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40300C00-5CCE-449B-9CE5-F1BD60628962}"/>
              </a:ext>
            </a:extLst>
          </p:cNvPr>
          <p:cNvSpPr txBox="1"/>
          <p:nvPr/>
        </p:nvSpPr>
        <p:spPr>
          <a:xfrm>
            <a:off x="711704" y="1932586"/>
            <a:ext cx="223224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BE90AF27-C1A1-492E-B7EC-C08391F59C56}"/>
              </a:ext>
            </a:extLst>
          </p:cNvPr>
          <p:cNvSpPr txBox="1"/>
          <p:nvPr/>
        </p:nvSpPr>
        <p:spPr>
          <a:xfrm>
            <a:off x="711704" y="4248539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2B04715-0D27-434D-B8DF-37ED62C2DD67}"/>
              </a:ext>
            </a:extLst>
          </p:cNvPr>
          <p:cNvSpPr txBox="1"/>
          <p:nvPr/>
        </p:nvSpPr>
        <p:spPr>
          <a:xfrm>
            <a:off x="711704" y="3075806"/>
            <a:ext cx="223200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1728173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 Placeholder 17">
            <a:extLst>
              <a:ext uri="{FF2B5EF4-FFF2-40B4-BE49-F238E27FC236}">
                <a16:creationId xmlns:a16="http://schemas.microsoft.com/office/drawing/2014/main" id="{AB368EF9-2457-584F-882B-2F6086402429}"/>
              </a:ext>
            </a:extLst>
          </p:cNvPr>
          <p:cNvSpPr txBox="1">
            <a:spLocks/>
          </p:cNvSpPr>
          <p:nvPr/>
        </p:nvSpPr>
        <p:spPr>
          <a:xfrm>
            <a:off x="3738696" y="1092131"/>
            <a:ext cx="1728192" cy="31867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  <a:cs typeface="Arial" pitchFamily="34" charset="0"/>
              </a:rPr>
              <a:t>PCF Env.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D3E26CFA-5764-644C-8347-7AB91188C63F}"/>
              </a:ext>
            </a:extLst>
          </p:cNvPr>
          <p:cNvCxnSpPr>
            <a:cxnSpLocks/>
          </p:cNvCxnSpPr>
          <p:nvPr/>
        </p:nvCxnSpPr>
        <p:spPr>
          <a:xfrm flipH="1" flipV="1">
            <a:off x="1531969" y="2289855"/>
            <a:ext cx="2679991" cy="1585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6244BFA-B103-B845-8179-97332E931440}"/>
              </a:ext>
            </a:extLst>
          </p:cNvPr>
          <p:cNvGrpSpPr/>
          <p:nvPr/>
        </p:nvGrpSpPr>
        <p:grpSpPr>
          <a:xfrm>
            <a:off x="3902537" y="2570258"/>
            <a:ext cx="1338927" cy="1275942"/>
            <a:chOff x="5375388" y="2120944"/>
            <a:chExt cx="1338927" cy="1275942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879A94CC-1E22-F047-9E05-1372A02EA03B}"/>
                </a:ext>
              </a:extLst>
            </p:cNvPr>
            <p:cNvGrpSpPr/>
            <p:nvPr/>
          </p:nvGrpSpPr>
          <p:grpSpPr>
            <a:xfrm>
              <a:off x="5375388" y="2120944"/>
              <a:ext cx="1275942" cy="1275942"/>
              <a:chOff x="6616303" y="2715814"/>
              <a:chExt cx="1769272" cy="1769272"/>
            </a:xfrm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6D2CCA9-88E4-AA4D-811F-2AEDE821B036}"/>
                  </a:ext>
                </a:extLst>
              </p:cNvPr>
              <p:cNvSpPr/>
              <p:nvPr/>
            </p:nvSpPr>
            <p:spPr>
              <a:xfrm>
                <a:off x="6616303" y="2715814"/>
                <a:ext cx="1769272" cy="1769272"/>
              </a:xfrm>
              <a:prstGeom prst="ellipse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6A6586C0-504F-B547-9F73-D6C49066B393}"/>
                  </a:ext>
                </a:extLst>
              </p:cNvPr>
              <p:cNvSpPr/>
              <p:nvPr/>
            </p:nvSpPr>
            <p:spPr>
              <a:xfrm>
                <a:off x="6734176" y="2833687"/>
                <a:ext cx="1533526" cy="1533526"/>
              </a:xfrm>
              <a:prstGeom prst="ellipse">
                <a:avLst/>
              </a:prstGeom>
              <a:solidFill>
                <a:schemeClr val="bg1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E385A9E-900B-D148-8949-460AD268AECB}"/>
                  </a:ext>
                </a:extLst>
              </p:cNvPr>
              <p:cNvSpPr/>
              <p:nvPr/>
            </p:nvSpPr>
            <p:spPr>
              <a:xfrm>
                <a:off x="6843714" y="2943225"/>
                <a:ext cx="1314450" cy="1314450"/>
              </a:xfrm>
              <a:prstGeom prst="ellipse">
                <a:avLst/>
              </a:prstGeom>
              <a:solidFill>
                <a:srgbClr val="85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chemeClr val="bg1">
                      <a:lumMod val="85000"/>
                    </a:schemeClr>
                  </a:solidFill>
                  <a:latin typeface="Athelas" panose="02000503000000020003" pitchFamily="2" charset="77"/>
                </a:endParaRPr>
              </a:p>
            </p:txBody>
          </p:sp>
        </p:grp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ECBC70BA-AEA6-4F40-9170-7C7B1B57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451" y="2413396"/>
              <a:ext cx="1284864" cy="745874"/>
            </a:xfrm>
            <a:prstGeom prst="rect">
              <a:avLst/>
            </a:prstGeom>
            <a:effectLst>
              <a:glow rad="63500">
                <a:schemeClr val="bg1">
                  <a:alpha val="54000"/>
                </a:schemeClr>
              </a:glow>
            </a:effectLst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Maven In Action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Neighbor defines address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182EBBE-8B60-314D-92FD-8B9007DA6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880" y="3894896"/>
            <a:ext cx="507491" cy="507491"/>
          </a:xfrm>
          <a:prstGeom prst="rect">
            <a:avLst/>
          </a:prstGeom>
          <a:ln w="15875">
            <a:noFill/>
            <a:prstDash val="sysDot"/>
            <a:tailEnd type="triangle" w="lg" len="med"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BDCE0CB-F6E1-0E4C-8A5C-B56ECB9AC9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268"/>
          <a:stretch/>
        </p:blipFill>
        <p:spPr>
          <a:xfrm>
            <a:off x="5796136" y="4031420"/>
            <a:ext cx="933276" cy="742021"/>
          </a:xfrm>
          <a:prstGeom prst="rect">
            <a:avLst/>
          </a:prstGeom>
          <a:effectLst>
            <a:glow rad="50800">
              <a:schemeClr val="bg1">
                <a:lumMod val="50000"/>
                <a:alpha val="19000"/>
              </a:schemeClr>
            </a:glo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52121A-CC9C-FD42-89AC-E0D6CD15A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8371" y="1826998"/>
            <a:ext cx="654136" cy="654136"/>
          </a:xfrm>
          <a:prstGeom prst="rect">
            <a:avLst/>
          </a:prstGeom>
          <a:effectLst>
            <a:glow rad="50800">
              <a:schemeClr val="bg1">
                <a:lumMod val="50000"/>
                <a:alpha val="19000"/>
              </a:schemeClr>
            </a:glo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3FE013D-9724-7643-9134-C0CC65892C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378" y="3951258"/>
            <a:ext cx="451129" cy="451129"/>
          </a:xfrm>
          <a:prstGeom prst="rect">
            <a:avLst/>
          </a:prstGeom>
          <a:effectLst>
            <a:glow rad="50800">
              <a:schemeClr val="bg1">
                <a:lumMod val="50000"/>
                <a:alpha val="19000"/>
              </a:schemeClr>
            </a:glo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ED36F3-6361-7048-9759-E50882BB6C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512" y="1873793"/>
            <a:ext cx="1032208" cy="738029"/>
          </a:xfrm>
          <a:prstGeom prst="rect">
            <a:avLst/>
          </a:prstGeom>
          <a:effectLst>
            <a:glow rad="50800">
              <a:schemeClr val="bg1">
                <a:lumMod val="50000"/>
                <a:alpha val="19000"/>
              </a:schemeClr>
            </a:glow>
          </a:effectLst>
        </p:spPr>
      </p:pic>
      <p:sp>
        <p:nvSpPr>
          <p:cNvPr id="33" name="Right Triangle 17">
            <a:extLst>
              <a:ext uri="{FF2B5EF4-FFF2-40B4-BE49-F238E27FC236}">
                <a16:creationId xmlns:a16="http://schemas.microsoft.com/office/drawing/2014/main" id="{7F74BCF5-0AAB-8240-80AE-949B9AFD9297}"/>
              </a:ext>
            </a:extLst>
          </p:cNvPr>
          <p:cNvSpPr/>
          <p:nvPr/>
        </p:nvSpPr>
        <p:spPr>
          <a:xfrm>
            <a:off x="1631720" y="2071032"/>
            <a:ext cx="298801" cy="423188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ln>
            <a:noFill/>
          </a:ln>
          <a:effectLst>
            <a:glow rad="50800">
              <a:schemeClr val="bg1">
                <a:lumMod val="50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P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M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A201CD11-7116-234F-8EDE-10AF5EB92E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1760" y="3900486"/>
            <a:ext cx="1003890" cy="1003890"/>
          </a:xfrm>
          <a:prstGeom prst="rect">
            <a:avLst/>
          </a:prstGeom>
        </p:spPr>
      </p:pic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DB4B3C-9431-1545-82CD-626D213F3E1D}"/>
              </a:ext>
            </a:extLst>
          </p:cNvPr>
          <p:cNvCxnSpPr>
            <a:cxnSpLocks/>
          </p:cNvCxnSpPr>
          <p:nvPr/>
        </p:nvCxnSpPr>
        <p:spPr>
          <a:xfrm flipH="1" flipV="1">
            <a:off x="1110439" y="3052005"/>
            <a:ext cx="2786921" cy="1813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C92C0705-8F64-6442-826E-43A688759BF0}"/>
              </a:ext>
            </a:extLst>
          </p:cNvPr>
          <p:cNvCxnSpPr>
            <a:cxnSpLocks/>
          </p:cNvCxnSpPr>
          <p:nvPr/>
        </p:nvCxnSpPr>
        <p:spPr>
          <a:xfrm flipV="1">
            <a:off x="1115616" y="2655264"/>
            <a:ext cx="0" cy="398848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A4D3ECC-1033-CE4C-BA8E-884E06E02B37}"/>
              </a:ext>
            </a:extLst>
          </p:cNvPr>
          <p:cNvCxnSpPr>
            <a:cxnSpLocks/>
          </p:cNvCxnSpPr>
          <p:nvPr/>
        </p:nvCxnSpPr>
        <p:spPr>
          <a:xfrm>
            <a:off x="4211960" y="2286646"/>
            <a:ext cx="0" cy="368618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BAA2E94D-9E89-3F44-B77F-7225E5D1CC23}"/>
              </a:ext>
            </a:extLst>
          </p:cNvPr>
          <p:cNvSpPr txBox="1"/>
          <p:nvPr/>
        </p:nvSpPr>
        <p:spPr>
          <a:xfrm>
            <a:off x="1097034" y="1345975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build</a:t>
            </a:r>
          </a:p>
        </p:txBody>
      </p:sp>
      <p:sp>
        <p:nvSpPr>
          <p:cNvPr id="202" name="Oval 21">
            <a:extLst>
              <a:ext uri="{FF2B5EF4-FFF2-40B4-BE49-F238E27FC236}">
                <a16:creationId xmlns:a16="http://schemas.microsoft.com/office/drawing/2014/main" id="{3C502109-3CB4-E744-AB73-08903DCB36D5}"/>
              </a:ext>
            </a:extLst>
          </p:cNvPr>
          <p:cNvSpPr>
            <a:spLocks noChangeAspect="1"/>
          </p:cNvSpPr>
          <p:nvPr/>
        </p:nvSpPr>
        <p:spPr>
          <a:xfrm>
            <a:off x="1677966" y="1459506"/>
            <a:ext cx="328482" cy="33122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BAD5A1F7-FD61-1D42-B2E0-879A8A739A53}"/>
              </a:ext>
            </a:extLst>
          </p:cNvPr>
          <p:cNvCxnSpPr>
            <a:cxnSpLocks/>
          </p:cNvCxnSpPr>
          <p:nvPr/>
        </p:nvCxnSpPr>
        <p:spPr>
          <a:xfrm>
            <a:off x="1115616" y="1642806"/>
            <a:ext cx="553758" cy="1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9E25353A-42B5-094A-8B0E-8EFE7642E104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115616" y="1642806"/>
            <a:ext cx="0" cy="230987"/>
          </a:xfrm>
          <a:prstGeom prst="line">
            <a:avLst/>
          </a:prstGeom>
          <a:ln w="15875">
            <a:solidFill>
              <a:srgbClr val="7F7F7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F13EEDE7-1573-7143-82B0-C3D0EFAF5FF5}"/>
              </a:ext>
            </a:extLst>
          </p:cNvPr>
          <p:cNvSpPr txBox="1"/>
          <p:nvPr/>
        </p:nvSpPr>
        <p:spPr>
          <a:xfrm>
            <a:off x="2489849" y="185743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read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E0914F49-9AC2-1342-B7B6-1FA346ECBA30}"/>
              </a:ext>
            </a:extLst>
          </p:cNvPr>
          <p:cNvSpPr/>
          <p:nvPr/>
        </p:nvSpPr>
        <p:spPr>
          <a:xfrm>
            <a:off x="2595910" y="2134815"/>
            <a:ext cx="292552" cy="292552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74CEFFCC-CF8B-094C-A772-37E497B8E797}"/>
              </a:ext>
            </a:extLst>
          </p:cNvPr>
          <p:cNvCxnSpPr>
            <a:cxnSpLocks/>
          </p:cNvCxnSpPr>
          <p:nvPr/>
        </p:nvCxnSpPr>
        <p:spPr>
          <a:xfrm>
            <a:off x="4351238" y="3820519"/>
            <a:ext cx="4738" cy="81776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DFC57DA-E105-7744-AAE6-CB8B00EDE087}"/>
              </a:ext>
            </a:extLst>
          </p:cNvPr>
          <p:cNvCxnSpPr>
            <a:cxnSpLocks/>
          </p:cNvCxnSpPr>
          <p:nvPr/>
        </p:nvCxnSpPr>
        <p:spPr>
          <a:xfrm flipH="1">
            <a:off x="3461449" y="4619317"/>
            <a:ext cx="894527" cy="0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919C42D-D8E6-5F43-97A2-8B2F1F37611D}"/>
              </a:ext>
            </a:extLst>
          </p:cNvPr>
          <p:cNvCxnSpPr>
            <a:cxnSpLocks/>
          </p:cNvCxnSpPr>
          <p:nvPr/>
        </p:nvCxnSpPr>
        <p:spPr>
          <a:xfrm>
            <a:off x="4697470" y="3827229"/>
            <a:ext cx="9463" cy="79208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D867C724-DDF2-9B45-9910-AE371E6FE89A}"/>
              </a:ext>
            </a:extLst>
          </p:cNvPr>
          <p:cNvCxnSpPr/>
          <p:nvPr/>
        </p:nvCxnSpPr>
        <p:spPr>
          <a:xfrm>
            <a:off x="4679070" y="4619317"/>
            <a:ext cx="1117066" cy="0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2ACAB69A-D88D-6E44-B02F-E39ABBFC1CB5}"/>
              </a:ext>
            </a:extLst>
          </p:cNvPr>
          <p:cNvCxnSpPr>
            <a:cxnSpLocks/>
          </p:cNvCxnSpPr>
          <p:nvPr/>
        </p:nvCxnSpPr>
        <p:spPr>
          <a:xfrm flipH="1" flipV="1">
            <a:off x="2625398" y="3494107"/>
            <a:ext cx="1362145" cy="1075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745CB2C8-6431-BC41-8F9C-7DE74C302827}"/>
              </a:ext>
            </a:extLst>
          </p:cNvPr>
          <p:cNvCxnSpPr>
            <a:cxnSpLocks/>
          </p:cNvCxnSpPr>
          <p:nvPr/>
        </p:nvCxnSpPr>
        <p:spPr>
          <a:xfrm>
            <a:off x="2654825" y="3477582"/>
            <a:ext cx="0" cy="368618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>
            <a:extLst>
              <a:ext uri="{FF2B5EF4-FFF2-40B4-BE49-F238E27FC236}">
                <a16:creationId xmlns:a16="http://schemas.microsoft.com/office/drawing/2014/main" id="{A5F9B498-6225-5544-8DA2-564C37E95B37}"/>
              </a:ext>
            </a:extLst>
          </p:cNvPr>
          <p:cNvSpPr/>
          <p:nvPr/>
        </p:nvSpPr>
        <p:spPr>
          <a:xfrm>
            <a:off x="3101291" y="3350244"/>
            <a:ext cx="309235" cy="309235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/>
              <a:t>2</a:t>
            </a:r>
            <a:endParaRPr lang="ko-KR" altLang="en-US" sz="1400" b="1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3FF81D5-D732-D04B-AF5A-C97A425E2477}"/>
              </a:ext>
            </a:extLst>
          </p:cNvPr>
          <p:cNvSpPr txBox="1"/>
          <p:nvPr/>
        </p:nvSpPr>
        <p:spPr>
          <a:xfrm>
            <a:off x="2612220" y="3075806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check local repo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4D9B572D-DB1E-AD41-AAF4-76AB7CBE9957}"/>
              </a:ext>
            </a:extLst>
          </p:cNvPr>
          <p:cNvCxnSpPr>
            <a:cxnSpLocks/>
          </p:cNvCxnSpPr>
          <p:nvPr/>
        </p:nvCxnSpPr>
        <p:spPr>
          <a:xfrm flipH="1" flipV="1">
            <a:off x="5088587" y="2918395"/>
            <a:ext cx="3016852" cy="26419"/>
          </a:xfrm>
          <a:prstGeom prst="line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61F3DCD0-0EDE-E14E-9868-A4D9BE1E9F90}"/>
              </a:ext>
            </a:extLst>
          </p:cNvPr>
          <p:cNvCxnSpPr>
            <a:cxnSpLocks/>
          </p:cNvCxnSpPr>
          <p:nvPr/>
        </p:nvCxnSpPr>
        <p:spPr>
          <a:xfrm flipV="1">
            <a:off x="8105439" y="2475800"/>
            <a:ext cx="0" cy="460907"/>
          </a:xfrm>
          <a:prstGeom prst="straightConnector1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D2CA2A42-4986-C147-A1F9-D1841CD37115}"/>
              </a:ext>
            </a:extLst>
          </p:cNvPr>
          <p:cNvSpPr txBox="1"/>
          <p:nvPr/>
        </p:nvSpPr>
        <p:spPr>
          <a:xfrm>
            <a:off x="5610038" y="1855611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check maven repo</a:t>
            </a: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DBFDC7B7-5FDF-F64E-B35B-F9CC8CFF1A76}"/>
              </a:ext>
            </a:extLst>
          </p:cNvPr>
          <p:cNvSpPr/>
          <p:nvPr/>
        </p:nvSpPr>
        <p:spPr>
          <a:xfrm>
            <a:off x="5695880" y="2788717"/>
            <a:ext cx="291803" cy="291803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/>
              <a:t>5</a:t>
            </a:r>
            <a:endParaRPr lang="ko-KR" altLang="en-US" sz="1400" b="1" dirty="0"/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6620E688-45FD-C043-A04B-5003C653FA8C}"/>
              </a:ext>
            </a:extLst>
          </p:cNvPr>
          <p:cNvCxnSpPr>
            <a:cxnSpLocks/>
          </p:cNvCxnSpPr>
          <p:nvPr/>
        </p:nvCxnSpPr>
        <p:spPr>
          <a:xfrm>
            <a:off x="4827450" y="2274243"/>
            <a:ext cx="0" cy="368618"/>
          </a:xfrm>
          <a:prstGeom prst="straightConnector1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CB1C12A7-AC0A-2146-9A8A-425CC0A5E620}"/>
              </a:ext>
            </a:extLst>
          </p:cNvPr>
          <p:cNvCxnSpPr>
            <a:cxnSpLocks/>
          </p:cNvCxnSpPr>
          <p:nvPr/>
        </p:nvCxnSpPr>
        <p:spPr>
          <a:xfrm>
            <a:off x="4827450" y="2290678"/>
            <a:ext cx="2950921" cy="0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BD434625-E121-D340-82BF-95DF3DE36914}"/>
              </a:ext>
            </a:extLst>
          </p:cNvPr>
          <p:cNvSpPr/>
          <p:nvPr/>
        </p:nvSpPr>
        <p:spPr>
          <a:xfrm>
            <a:off x="6134387" y="2114587"/>
            <a:ext cx="312780" cy="3127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757409E2-B043-C84E-B7F8-8592C6BCC17B}"/>
              </a:ext>
            </a:extLst>
          </p:cNvPr>
          <p:cNvSpPr txBox="1"/>
          <p:nvPr/>
        </p:nvSpPr>
        <p:spPr>
          <a:xfrm>
            <a:off x="5496405" y="3092826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get JARs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1892FF3A-7F15-2E4A-AB71-0535F47613A7}"/>
              </a:ext>
            </a:extLst>
          </p:cNvPr>
          <p:cNvCxnSpPr>
            <a:cxnSpLocks/>
          </p:cNvCxnSpPr>
          <p:nvPr/>
        </p:nvCxnSpPr>
        <p:spPr>
          <a:xfrm flipH="1" flipV="1">
            <a:off x="5122197" y="3537425"/>
            <a:ext cx="1206948" cy="10568"/>
          </a:xfrm>
          <a:prstGeom prst="line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60D7132-A7DA-3C43-A9E8-DE6B9C92E814}"/>
              </a:ext>
            </a:extLst>
          </p:cNvPr>
          <p:cNvCxnSpPr>
            <a:cxnSpLocks/>
          </p:cNvCxnSpPr>
          <p:nvPr/>
        </p:nvCxnSpPr>
        <p:spPr>
          <a:xfrm>
            <a:off x="6312535" y="3537425"/>
            <a:ext cx="1" cy="42902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Oval 268">
            <a:extLst>
              <a:ext uri="{FF2B5EF4-FFF2-40B4-BE49-F238E27FC236}">
                <a16:creationId xmlns:a16="http://schemas.microsoft.com/office/drawing/2014/main" id="{892557C8-6E22-FC49-8ACE-AE4C6A13A7B8}"/>
              </a:ext>
            </a:extLst>
          </p:cNvPr>
          <p:cNvSpPr/>
          <p:nvPr/>
        </p:nvSpPr>
        <p:spPr>
          <a:xfrm>
            <a:off x="5074557" y="4473916"/>
            <a:ext cx="304510" cy="30451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732D56D4-278D-8E42-B8DD-8C91EC8BF6FF}"/>
              </a:ext>
            </a:extLst>
          </p:cNvPr>
          <p:cNvSpPr txBox="1"/>
          <p:nvPr/>
        </p:nvSpPr>
        <p:spPr>
          <a:xfrm>
            <a:off x="4508676" y="4812599"/>
            <a:ext cx="1455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check remote repo</a:t>
            </a:r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85B0B66-469C-0C4F-909B-D29FC7A22F49}"/>
              </a:ext>
            </a:extLst>
          </p:cNvPr>
          <p:cNvSpPr/>
          <p:nvPr/>
        </p:nvSpPr>
        <p:spPr>
          <a:xfrm>
            <a:off x="5713927" y="3414387"/>
            <a:ext cx="307371" cy="307371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/>
              <a:t>5</a:t>
            </a:r>
            <a:endParaRPr lang="ko-KR" altLang="en-US" sz="1400" b="1" dirty="0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70407149-9A04-F346-A137-0D61E3E3DEF5}"/>
              </a:ext>
            </a:extLst>
          </p:cNvPr>
          <p:cNvSpPr/>
          <p:nvPr/>
        </p:nvSpPr>
        <p:spPr>
          <a:xfrm>
            <a:off x="3776140" y="4475163"/>
            <a:ext cx="290398" cy="29039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/>
              <a:t>6</a:t>
            </a:r>
            <a:endParaRPr lang="ko-KR" altLang="en-US" sz="1400" b="1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05E91D93-D570-7B46-80E1-F7C0238DF1D5}"/>
              </a:ext>
            </a:extLst>
          </p:cNvPr>
          <p:cNvSpPr txBox="1"/>
          <p:nvPr/>
        </p:nvSpPr>
        <p:spPr>
          <a:xfrm>
            <a:off x="3228439" y="4798487"/>
            <a:ext cx="1359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update local repo</a:t>
            </a: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9BEAF222-193F-C14D-AEA3-6B4F69D35CA3}"/>
              </a:ext>
            </a:extLst>
          </p:cNvPr>
          <p:cNvCxnSpPr>
            <a:cxnSpLocks/>
          </p:cNvCxnSpPr>
          <p:nvPr/>
        </p:nvCxnSpPr>
        <p:spPr>
          <a:xfrm flipH="1" flipV="1">
            <a:off x="4531847" y="1939947"/>
            <a:ext cx="8662" cy="617197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1E14E461-0721-6E4B-9ACF-B832AD1A492C}"/>
              </a:ext>
            </a:extLst>
          </p:cNvPr>
          <p:cNvSpPr txBox="1"/>
          <p:nvPr/>
        </p:nvSpPr>
        <p:spPr>
          <a:xfrm>
            <a:off x="4676848" y="192415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/>
              <a:t>CF push</a:t>
            </a:r>
            <a:endParaRPr lang="en-US" dirty="0"/>
          </a:p>
        </p:txBody>
      </p: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5C585244-881E-AA4D-B63C-80681BEB6307}"/>
              </a:ext>
            </a:extLst>
          </p:cNvPr>
          <p:cNvCxnSpPr>
            <a:cxnSpLocks/>
          </p:cNvCxnSpPr>
          <p:nvPr/>
        </p:nvCxnSpPr>
        <p:spPr>
          <a:xfrm flipH="1" flipV="1">
            <a:off x="6804248" y="4602574"/>
            <a:ext cx="1402695" cy="5044"/>
          </a:xfrm>
          <a:prstGeom prst="line">
            <a:avLst/>
          </a:prstGeom>
          <a:ln w="15875">
            <a:solidFill>
              <a:srgbClr val="7F7F7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BC63911D-C08C-EB40-8BFF-43E7F7697B31}"/>
              </a:ext>
            </a:extLst>
          </p:cNvPr>
          <p:cNvCxnSpPr>
            <a:endCxn id="26" idx="2"/>
          </p:cNvCxnSpPr>
          <p:nvPr/>
        </p:nvCxnSpPr>
        <p:spPr>
          <a:xfrm flipV="1">
            <a:off x="7524625" y="4402387"/>
            <a:ext cx="1" cy="21545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126679CD-12B3-AF44-91B4-7615F9AFA7FC}"/>
              </a:ext>
            </a:extLst>
          </p:cNvPr>
          <p:cNvCxnSpPr/>
          <p:nvPr/>
        </p:nvCxnSpPr>
        <p:spPr>
          <a:xfrm flipV="1">
            <a:off x="8206941" y="4387120"/>
            <a:ext cx="1" cy="21545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>
            <a:extLst>
              <a:ext uri="{FF2B5EF4-FFF2-40B4-BE49-F238E27FC236}">
                <a16:creationId xmlns:a16="http://schemas.microsoft.com/office/drawing/2014/main" id="{2CE46B62-DABB-0D47-981C-49B389CD4EE7}"/>
              </a:ext>
            </a:extLst>
          </p:cNvPr>
          <p:cNvSpPr/>
          <p:nvPr/>
        </p:nvSpPr>
        <p:spPr>
          <a:xfrm>
            <a:off x="4384117" y="2123247"/>
            <a:ext cx="303093" cy="303093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7</a:t>
            </a:r>
            <a:endParaRPr lang="ko-KR" altLang="en-US" sz="1400" b="1" dirty="0"/>
          </a:p>
        </p:txBody>
      </p:sp>
      <p:sp>
        <p:nvSpPr>
          <p:cNvPr id="291" name="Text Placeholder 17">
            <a:extLst>
              <a:ext uri="{FF2B5EF4-FFF2-40B4-BE49-F238E27FC236}">
                <a16:creationId xmlns:a16="http://schemas.microsoft.com/office/drawing/2014/main" id="{F4EEB2BE-4108-134A-BB77-E44647D03772}"/>
              </a:ext>
            </a:extLst>
          </p:cNvPr>
          <p:cNvSpPr txBox="1">
            <a:spLocks/>
          </p:cNvSpPr>
          <p:nvPr/>
        </p:nvSpPr>
        <p:spPr>
          <a:xfrm rot="16200000">
            <a:off x="-333684" y="2031003"/>
            <a:ext cx="1728192" cy="31867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indent="0" algn="ctr">
              <a:spcBef>
                <a:spcPct val="20000"/>
              </a:spcBef>
              <a:buFont typeface="Arial" pitchFamily="34" charset="0"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DEV Env.</a:t>
            </a:r>
          </a:p>
        </p:txBody>
      </p:sp>
      <p:sp>
        <p:nvSpPr>
          <p:cNvPr id="293" name="Text Placeholder 17">
            <a:extLst>
              <a:ext uri="{FF2B5EF4-FFF2-40B4-BE49-F238E27FC236}">
                <a16:creationId xmlns:a16="http://schemas.microsoft.com/office/drawing/2014/main" id="{331F6FAA-7D72-5043-9F47-76BA3F25C4A2}"/>
              </a:ext>
            </a:extLst>
          </p:cNvPr>
          <p:cNvSpPr txBox="1">
            <a:spLocks/>
          </p:cNvSpPr>
          <p:nvPr/>
        </p:nvSpPr>
        <p:spPr>
          <a:xfrm rot="5400000">
            <a:off x="7506689" y="2021182"/>
            <a:ext cx="2176777" cy="31867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indent="0" algn="ctr">
              <a:spcBef>
                <a:spcPct val="20000"/>
              </a:spcBef>
              <a:buFont typeface="Arial" pitchFamily="34" charset="0"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Maven Central Repo</a:t>
            </a:r>
          </a:p>
        </p:txBody>
      </p:sp>
      <p:sp>
        <p:nvSpPr>
          <p:cNvPr id="294" name="Text Placeholder 17">
            <a:extLst>
              <a:ext uri="{FF2B5EF4-FFF2-40B4-BE49-F238E27FC236}">
                <a16:creationId xmlns:a16="http://schemas.microsoft.com/office/drawing/2014/main" id="{F9129D1F-8C8B-BF43-BE16-C12DFC6FDA0B}"/>
              </a:ext>
            </a:extLst>
          </p:cNvPr>
          <p:cNvSpPr txBox="1">
            <a:spLocks/>
          </p:cNvSpPr>
          <p:nvPr/>
        </p:nvSpPr>
        <p:spPr>
          <a:xfrm rot="16200000">
            <a:off x="1504119" y="3989303"/>
            <a:ext cx="1728192" cy="31867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indent="0" algn="ctr">
              <a:spcBef>
                <a:spcPct val="20000"/>
              </a:spcBef>
              <a:buFont typeface="Arial" pitchFamily="34" charset="0"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Local .m2 Repo</a:t>
            </a:r>
          </a:p>
        </p:txBody>
      </p:sp>
      <p:sp>
        <p:nvSpPr>
          <p:cNvPr id="295" name="Text Placeholder 17">
            <a:extLst>
              <a:ext uri="{FF2B5EF4-FFF2-40B4-BE49-F238E27FC236}">
                <a16:creationId xmlns:a16="http://schemas.microsoft.com/office/drawing/2014/main" id="{BA5C0C46-62F3-7B45-854B-93FFA395B385}"/>
              </a:ext>
            </a:extLst>
          </p:cNvPr>
          <p:cNvSpPr txBox="1">
            <a:spLocks/>
          </p:cNvSpPr>
          <p:nvPr/>
        </p:nvSpPr>
        <p:spPr>
          <a:xfrm>
            <a:off x="5964524" y="4773441"/>
            <a:ext cx="2629030" cy="31867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indent="0" algn="ctr">
              <a:spcBef>
                <a:spcPct val="20000"/>
              </a:spcBef>
              <a:buFont typeface="Arial" pitchFamily="34" charset="0"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Private Remote Artifactory</a:t>
            </a:r>
          </a:p>
        </p:txBody>
      </p: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8F16347-21FE-974D-9BFD-D34FBDB8B192}"/>
              </a:ext>
            </a:extLst>
          </p:cNvPr>
          <p:cNvGrpSpPr/>
          <p:nvPr/>
        </p:nvGrpSpPr>
        <p:grpSpPr>
          <a:xfrm>
            <a:off x="4055910" y="1407201"/>
            <a:ext cx="895417" cy="528713"/>
            <a:chOff x="6125669" y="1153571"/>
            <a:chExt cx="1159379" cy="684573"/>
          </a:xfrm>
        </p:grpSpPr>
        <p:sp>
          <p:nvSpPr>
            <p:cNvPr id="297" name="Rectangle 23">
              <a:extLst>
                <a:ext uri="{FF2B5EF4-FFF2-40B4-BE49-F238E27FC236}">
                  <a16:creationId xmlns:a16="http://schemas.microsoft.com/office/drawing/2014/main" id="{06268DB9-A203-5146-9E45-F728FA0C02F7}"/>
                </a:ext>
              </a:extLst>
            </p:cNvPr>
            <p:cNvSpPr/>
            <p:nvPr/>
          </p:nvSpPr>
          <p:spPr>
            <a:xfrm>
              <a:off x="6125669" y="1153571"/>
              <a:ext cx="1159379" cy="681974"/>
            </a:xfrm>
            <a:custGeom>
              <a:avLst/>
              <a:gdLst/>
              <a:ahLst/>
              <a:cxnLst/>
              <a:rect l="l" t="t" r="r" b="b"/>
              <a:pathLst>
                <a:path w="4529836" h="2664566">
                  <a:moveTo>
                    <a:pt x="1861969" y="0"/>
                  </a:moveTo>
                  <a:cubicBezTo>
                    <a:pt x="2177122" y="0"/>
                    <a:pt x="2455874" y="155855"/>
                    <a:pt x="2611443" y="404565"/>
                  </a:cubicBezTo>
                  <a:cubicBezTo>
                    <a:pt x="2709453" y="315054"/>
                    <a:pt x="2840684" y="266178"/>
                    <a:pt x="2983336" y="266178"/>
                  </a:cubicBezTo>
                  <a:cubicBezTo>
                    <a:pt x="3293144" y="266178"/>
                    <a:pt x="3549108" y="496718"/>
                    <a:pt x="3578241" y="797044"/>
                  </a:cubicBezTo>
                  <a:cubicBezTo>
                    <a:pt x="3583592" y="793823"/>
                    <a:pt x="3589010" y="793774"/>
                    <a:pt x="3594440" y="793774"/>
                  </a:cubicBezTo>
                  <a:cubicBezTo>
                    <a:pt x="4111042" y="793774"/>
                    <a:pt x="4529836" y="1212568"/>
                    <a:pt x="4529836" y="1729170"/>
                  </a:cubicBezTo>
                  <a:cubicBezTo>
                    <a:pt x="4529836" y="2216938"/>
                    <a:pt x="4156487" y="2617512"/>
                    <a:pt x="3679930" y="2660249"/>
                  </a:cubicBezTo>
                  <a:lnTo>
                    <a:pt x="3679930" y="2664566"/>
                  </a:lnTo>
                  <a:lnTo>
                    <a:pt x="3594440" y="2664566"/>
                  </a:lnTo>
                  <a:lnTo>
                    <a:pt x="1043912" y="2664566"/>
                  </a:lnTo>
                  <a:lnTo>
                    <a:pt x="1043912" y="2657589"/>
                  </a:lnTo>
                  <a:cubicBezTo>
                    <a:pt x="1008374" y="2662448"/>
                    <a:pt x="972132" y="2664566"/>
                    <a:pt x="935396" y="2664566"/>
                  </a:cubicBezTo>
                  <a:cubicBezTo>
                    <a:pt x="418794" y="2664566"/>
                    <a:pt x="0" y="2245772"/>
                    <a:pt x="0" y="1729170"/>
                  </a:cubicBezTo>
                  <a:cubicBezTo>
                    <a:pt x="0" y="1212568"/>
                    <a:pt x="418794" y="793774"/>
                    <a:pt x="935396" y="793774"/>
                  </a:cubicBezTo>
                  <a:lnTo>
                    <a:pt x="954395" y="797612"/>
                  </a:lnTo>
                  <a:cubicBezTo>
                    <a:pt x="1004779" y="344999"/>
                    <a:pt x="1393085" y="0"/>
                    <a:pt x="1861969" y="0"/>
                  </a:cubicBezTo>
                  <a:close/>
                </a:path>
              </a:pathLst>
            </a:custGeom>
            <a:solidFill>
              <a:srgbClr val="44A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8" name="Picture 297">
              <a:extLst>
                <a:ext uri="{FF2B5EF4-FFF2-40B4-BE49-F238E27FC236}">
                  <a16:creationId xmlns:a16="http://schemas.microsoft.com/office/drawing/2014/main" id="{0BF09ED2-3A12-8840-9D12-CD242FC8B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87117" y="1209380"/>
              <a:ext cx="628764" cy="628764"/>
            </a:xfrm>
            <a:prstGeom prst="rect">
              <a:avLst/>
            </a:prstGeom>
            <a:effectLst>
              <a:glow rad="50800">
                <a:schemeClr val="bg1">
                  <a:lumMod val="50000"/>
                  <a:alpha val="19000"/>
                </a:schemeClr>
              </a:glow>
            </a:effectLst>
          </p:spPr>
        </p:pic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3047153-F022-FC4B-9D08-504C7B7B6B58}"/>
              </a:ext>
            </a:extLst>
          </p:cNvPr>
          <p:cNvCxnSpPr>
            <a:cxnSpLocks/>
          </p:cNvCxnSpPr>
          <p:nvPr/>
        </p:nvCxnSpPr>
        <p:spPr>
          <a:xfrm>
            <a:off x="3174944" y="3760248"/>
            <a:ext cx="1037016" cy="0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AA537F0-04A1-FF47-B497-2D7FEECEB9CF}"/>
              </a:ext>
            </a:extLst>
          </p:cNvPr>
          <p:cNvCxnSpPr>
            <a:cxnSpLocks/>
          </p:cNvCxnSpPr>
          <p:nvPr/>
        </p:nvCxnSpPr>
        <p:spPr>
          <a:xfrm>
            <a:off x="3187118" y="3745869"/>
            <a:ext cx="5212" cy="38149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66F6E051-9D39-0140-BF3F-E78796A89B4C}"/>
              </a:ext>
            </a:extLst>
          </p:cNvPr>
          <p:cNvSpPr/>
          <p:nvPr/>
        </p:nvSpPr>
        <p:spPr>
          <a:xfrm>
            <a:off x="3519207" y="3601143"/>
            <a:ext cx="309235" cy="309235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/>
              <a:t>3</a:t>
            </a:r>
            <a:endParaRPr lang="ko-KR" altLang="en-US" sz="14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351692-BA5A-824F-88C0-AB25121E34AE}"/>
              </a:ext>
            </a:extLst>
          </p:cNvPr>
          <p:cNvSpPr txBox="1"/>
          <p:nvPr/>
        </p:nvSpPr>
        <p:spPr>
          <a:xfrm>
            <a:off x="3316946" y="3892346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get JARs</a:t>
            </a:r>
          </a:p>
        </p:txBody>
      </p:sp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Who is POM?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POM stands for Project Object Model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E944EDB-D772-D24C-8E52-D59A56EFF4CD}"/>
              </a:ext>
            </a:extLst>
          </p:cNvPr>
          <p:cNvGrpSpPr/>
          <p:nvPr/>
        </p:nvGrpSpPr>
        <p:grpSpPr>
          <a:xfrm rot="5400000">
            <a:off x="3855848" y="483956"/>
            <a:ext cx="1804635" cy="3091039"/>
            <a:chOff x="1685506" y="808570"/>
            <a:chExt cx="2286082" cy="3915679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F7F79984-E0CD-6248-A4F5-FF164A0D3402}"/>
                </a:ext>
              </a:extLst>
            </p:cNvPr>
            <p:cNvSpPr/>
            <p:nvPr/>
          </p:nvSpPr>
          <p:spPr>
            <a:xfrm>
              <a:off x="3863588" y="1082227"/>
              <a:ext cx="108000" cy="3642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F660742-5863-5D48-9038-CB50DE640DB0}"/>
                </a:ext>
              </a:extLst>
            </p:cNvPr>
            <p:cNvSpPr/>
            <p:nvPr/>
          </p:nvSpPr>
          <p:spPr>
            <a:xfrm>
              <a:off x="2351586" y="1087616"/>
              <a:ext cx="1620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65B8805-CF92-F448-9C17-FCE7F956F470}"/>
                </a:ext>
              </a:extLst>
            </p:cNvPr>
            <p:cNvSpPr/>
            <p:nvPr/>
          </p:nvSpPr>
          <p:spPr>
            <a:xfrm>
              <a:off x="1685506" y="808570"/>
              <a:ext cx="666080" cy="666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4243910-EECE-BA4F-93B5-5517236D0052}"/>
              </a:ext>
            </a:extLst>
          </p:cNvPr>
          <p:cNvGrpSpPr/>
          <p:nvPr/>
        </p:nvGrpSpPr>
        <p:grpSpPr>
          <a:xfrm rot="5400000">
            <a:off x="3790870" y="2782205"/>
            <a:ext cx="1687917" cy="2854985"/>
            <a:chOff x="5163423" y="1062848"/>
            <a:chExt cx="2138224" cy="3616647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5F8C736-8B1C-094B-BE21-01EB8333705C}"/>
                </a:ext>
              </a:extLst>
            </p:cNvPr>
            <p:cNvSpPr/>
            <p:nvPr/>
          </p:nvSpPr>
          <p:spPr>
            <a:xfrm>
              <a:off x="5163798" y="1368574"/>
              <a:ext cx="98182" cy="33109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8106ADE-AE99-314B-9C72-A1F0D4D44ADD}"/>
                </a:ext>
              </a:extLst>
            </p:cNvPr>
            <p:cNvSpPr/>
            <p:nvPr/>
          </p:nvSpPr>
          <p:spPr>
            <a:xfrm>
              <a:off x="5163423" y="1341888"/>
              <a:ext cx="1619999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9E17A22-8BF5-7C4B-A79C-2C1F9A875F30}"/>
                </a:ext>
              </a:extLst>
            </p:cNvPr>
            <p:cNvSpPr/>
            <p:nvPr/>
          </p:nvSpPr>
          <p:spPr>
            <a:xfrm>
              <a:off x="6635568" y="1062848"/>
              <a:ext cx="666079" cy="666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53236DC-3DB1-F340-BC5D-81E24B30B6CF}"/>
              </a:ext>
            </a:extLst>
          </p:cNvPr>
          <p:cNvGrpSpPr/>
          <p:nvPr/>
        </p:nvGrpSpPr>
        <p:grpSpPr>
          <a:xfrm rot="5400000">
            <a:off x="2719636" y="3624858"/>
            <a:ext cx="1796977" cy="986905"/>
            <a:chOff x="4822853" y="3577134"/>
            <a:chExt cx="2276381" cy="1250195"/>
          </a:xfrm>
          <a:gradFill>
            <a:gsLst>
              <a:gs pos="0">
                <a:srgbClr val="85D8DE">
                  <a:lumMod val="70000"/>
                </a:srgbClr>
              </a:gs>
              <a:gs pos="100000">
                <a:srgbClr val="85D8DE">
                  <a:lumMod val="70000"/>
                </a:srgbClr>
              </a:gs>
            </a:gsLst>
            <a:lin ang="5400000" scaled="0"/>
          </a:gradFill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7555D2A-CF40-0F49-AA5E-147A7D43FCEF}"/>
                </a:ext>
              </a:extLst>
            </p:cNvPr>
            <p:cNvSpPr/>
            <p:nvPr/>
          </p:nvSpPr>
          <p:spPr>
            <a:xfrm>
              <a:off x="4822853" y="3964174"/>
              <a:ext cx="108000" cy="86315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3F7A894-B878-CF4D-AC14-DDF249979541}"/>
                </a:ext>
              </a:extLst>
            </p:cNvPr>
            <p:cNvSpPr/>
            <p:nvPr/>
          </p:nvSpPr>
          <p:spPr>
            <a:xfrm>
              <a:off x="4822853" y="3856175"/>
              <a:ext cx="1620000" cy="10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99F6F082-BD8C-C340-A5F6-0AE49488C040}"/>
                </a:ext>
              </a:extLst>
            </p:cNvPr>
            <p:cNvSpPr/>
            <p:nvPr/>
          </p:nvSpPr>
          <p:spPr>
            <a:xfrm>
              <a:off x="6433154" y="3577134"/>
              <a:ext cx="666080" cy="66608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1719BDE-9EAA-D240-906F-043757B32F63}"/>
              </a:ext>
            </a:extLst>
          </p:cNvPr>
          <p:cNvGrpSpPr/>
          <p:nvPr/>
        </p:nvGrpSpPr>
        <p:grpSpPr>
          <a:xfrm rot="5400000">
            <a:off x="2810558" y="1769620"/>
            <a:ext cx="1683079" cy="890786"/>
            <a:chOff x="2151138" y="3666374"/>
            <a:chExt cx="2132097" cy="1128434"/>
          </a:xfrm>
          <a:gradFill>
            <a:gsLst>
              <a:gs pos="0">
                <a:srgbClr val="85D8DE">
                  <a:lumMod val="70000"/>
                </a:srgbClr>
              </a:gs>
              <a:gs pos="100000">
                <a:srgbClr val="85D8DE">
                  <a:lumMod val="70000"/>
                </a:srgbClr>
              </a:gs>
            </a:gsLst>
            <a:lin ang="5400000" scaled="0"/>
          </a:gra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7F504E3-C97B-6042-A0F4-84B100DAE795}"/>
                </a:ext>
              </a:extLst>
            </p:cNvPr>
            <p:cNvSpPr/>
            <p:nvPr/>
          </p:nvSpPr>
          <p:spPr>
            <a:xfrm>
              <a:off x="4175237" y="3931358"/>
              <a:ext cx="107998" cy="8634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6902EBF-A796-C746-A42A-781BF115F680}"/>
                </a:ext>
              </a:extLst>
            </p:cNvPr>
            <p:cNvSpPr/>
            <p:nvPr/>
          </p:nvSpPr>
          <p:spPr>
            <a:xfrm>
              <a:off x="2659813" y="3927565"/>
              <a:ext cx="1620000" cy="10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30C5379-8FC3-FE4D-BCF0-8CC186948BA4}"/>
                </a:ext>
              </a:extLst>
            </p:cNvPr>
            <p:cNvSpPr/>
            <p:nvPr/>
          </p:nvSpPr>
          <p:spPr>
            <a:xfrm>
              <a:off x="2151138" y="3666374"/>
              <a:ext cx="666080" cy="6660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4AFE85F-3988-0144-AE1E-26F306056E09}"/>
              </a:ext>
            </a:extLst>
          </p:cNvPr>
          <p:cNvGrpSpPr/>
          <p:nvPr/>
        </p:nvGrpSpPr>
        <p:grpSpPr>
          <a:xfrm rot="5400000">
            <a:off x="4603397" y="1472867"/>
            <a:ext cx="525804" cy="3358400"/>
            <a:chOff x="4231070" y="489633"/>
            <a:chExt cx="666080" cy="4254370"/>
          </a:xfrm>
          <a:gradFill>
            <a:gsLst>
              <a:gs pos="0">
                <a:srgbClr val="85D8DE">
                  <a:lumMod val="70000"/>
                </a:srgbClr>
              </a:gs>
              <a:gs pos="100000">
                <a:srgbClr val="85D8DE">
                  <a:lumMod val="70000"/>
                </a:srgbClr>
              </a:gs>
            </a:gsLst>
            <a:lin ang="5400000" scaled="0"/>
          </a:gradFill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59134F6-7CC3-C041-96CF-D1D8A9CED1A2}"/>
                </a:ext>
              </a:extLst>
            </p:cNvPr>
            <p:cNvSpPr/>
            <p:nvPr/>
          </p:nvSpPr>
          <p:spPr>
            <a:xfrm>
              <a:off x="4516912" y="1155709"/>
              <a:ext cx="119398" cy="358829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2664354C-C9A6-C04F-A744-126B9411BA6E}"/>
                </a:ext>
              </a:extLst>
            </p:cNvPr>
            <p:cNvSpPr/>
            <p:nvPr/>
          </p:nvSpPr>
          <p:spPr>
            <a:xfrm>
              <a:off x="4231070" y="489633"/>
              <a:ext cx="666080" cy="6660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F3D22CB-C6BB-804E-8F8C-766C8B5E92CD}"/>
              </a:ext>
            </a:extLst>
          </p:cNvPr>
          <p:cNvGrpSpPr/>
          <p:nvPr/>
        </p:nvGrpSpPr>
        <p:grpSpPr>
          <a:xfrm>
            <a:off x="6388240" y="1099446"/>
            <a:ext cx="2508169" cy="849493"/>
            <a:chOff x="2551705" y="4357151"/>
            <a:chExt cx="2152229" cy="849493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236D340-0199-E642-84B3-5770CF31FF7A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coordinate defines a unique identifier for the project.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613EEBD-DD73-1A4B-B8EA-2D6EEA5B9E3A}"/>
                </a:ext>
              </a:extLst>
            </p:cNvPr>
            <p:cNvSpPr txBox="1"/>
            <p:nvPr/>
          </p:nvSpPr>
          <p:spPr>
            <a:xfrm>
              <a:off x="2551705" y="4357151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Coordinate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8" name="Oval 6">
            <a:extLst>
              <a:ext uri="{FF2B5EF4-FFF2-40B4-BE49-F238E27FC236}">
                <a16:creationId xmlns:a16="http://schemas.microsoft.com/office/drawing/2014/main" id="{65D55895-F235-6448-B583-9B6B5A96BC5B}"/>
              </a:ext>
            </a:extLst>
          </p:cNvPr>
          <p:cNvSpPr/>
          <p:nvPr/>
        </p:nvSpPr>
        <p:spPr>
          <a:xfrm>
            <a:off x="5862437" y="1200194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1260E3D-2F41-BF4B-BCCC-8EE9D6B08DD6}"/>
              </a:ext>
            </a:extLst>
          </p:cNvPr>
          <p:cNvGrpSpPr/>
          <p:nvPr/>
        </p:nvGrpSpPr>
        <p:grpSpPr>
          <a:xfrm>
            <a:off x="6572985" y="2381937"/>
            <a:ext cx="2343018" cy="1217225"/>
            <a:chOff x="2551706" y="4174085"/>
            <a:chExt cx="2152228" cy="1217225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7FEC39A-7908-944F-83EF-FCE9F84110BE}"/>
                </a:ext>
              </a:extLst>
            </p:cNvPr>
            <p:cNvSpPr txBox="1"/>
            <p:nvPr/>
          </p:nvSpPr>
          <p:spPr>
            <a:xfrm>
              <a:off x="2551706" y="4375647"/>
              <a:ext cx="2152228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Maven internal caching mechanism and search engines are responsible to resolve dependency.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7F05DCAA-7AE4-0745-8574-2A5BC71C15EB}"/>
                </a:ext>
              </a:extLst>
            </p:cNvPr>
            <p:cNvSpPr txBox="1"/>
            <p:nvPr/>
          </p:nvSpPr>
          <p:spPr>
            <a:xfrm>
              <a:off x="2551706" y="4174085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Dependency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2" name="Chord 32">
            <a:extLst>
              <a:ext uri="{FF2B5EF4-FFF2-40B4-BE49-F238E27FC236}">
                <a16:creationId xmlns:a16="http://schemas.microsoft.com/office/drawing/2014/main" id="{6C989F17-8574-DE4C-AEC8-0BCE2045023F}"/>
              </a:ext>
            </a:extLst>
          </p:cNvPr>
          <p:cNvSpPr/>
          <p:nvPr/>
        </p:nvSpPr>
        <p:spPr>
          <a:xfrm>
            <a:off x="6106563" y="2990550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5CE4C30-975B-5E48-B522-69148F90F83C}"/>
              </a:ext>
            </a:extLst>
          </p:cNvPr>
          <p:cNvGrpSpPr/>
          <p:nvPr/>
        </p:nvGrpSpPr>
        <p:grpSpPr>
          <a:xfrm>
            <a:off x="6106562" y="3915713"/>
            <a:ext cx="2497885" cy="1033110"/>
            <a:chOff x="2551706" y="4174085"/>
            <a:chExt cx="2152228" cy="1033110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D2EAB6A-0D07-B74C-93BD-5C3F8F1AF74C}"/>
                </a:ext>
              </a:extLst>
            </p:cNvPr>
            <p:cNvSpPr txBox="1"/>
            <p:nvPr/>
          </p:nvSpPr>
          <p:spPr>
            <a:xfrm>
              <a:off x="2551706" y="4376198"/>
              <a:ext cx="215222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Internal plugin manager is responsible to resolve plugin dependency.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4850438-20F3-494E-806F-45D37FEB2216}"/>
                </a:ext>
              </a:extLst>
            </p:cNvPr>
            <p:cNvSpPr txBox="1"/>
            <p:nvPr/>
          </p:nvSpPr>
          <p:spPr>
            <a:xfrm>
              <a:off x="2551706" y="4174085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Plugin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EB5B029-01FD-1041-A5CF-C0B99EDA3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72" y="1197510"/>
            <a:ext cx="2849687" cy="3819289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B02DD01-6AD8-7341-AC31-6B7481EA755E}"/>
              </a:ext>
            </a:extLst>
          </p:cNvPr>
          <p:cNvGrpSpPr/>
          <p:nvPr/>
        </p:nvGrpSpPr>
        <p:grpSpPr>
          <a:xfrm>
            <a:off x="4097488" y="1335963"/>
            <a:ext cx="1838867" cy="911816"/>
            <a:chOff x="2551706" y="4174085"/>
            <a:chExt cx="2152228" cy="911816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C58A6A25-9753-1F45-9F25-604A345D146D}"/>
                </a:ext>
              </a:extLst>
            </p:cNvPr>
            <p:cNvSpPr txBox="1"/>
            <p:nvPr/>
          </p:nvSpPr>
          <p:spPr>
            <a:xfrm>
              <a:off x="2551706" y="4439570"/>
              <a:ext cx="21522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Parent child dependency resolved as multi-module application.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0C67DC1-63F8-B547-9D68-23B43DAF6AB9}"/>
                </a:ext>
              </a:extLst>
            </p:cNvPr>
            <p:cNvSpPr txBox="1"/>
            <p:nvPr/>
          </p:nvSpPr>
          <p:spPr>
            <a:xfrm>
              <a:off x="2551706" y="4174085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Module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C258EAB-B083-2E46-93FE-7E9E22D405F6}"/>
              </a:ext>
            </a:extLst>
          </p:cNvPr>
          <p:cNvGrpSpPr/>
          <p:nvPr/>
        </p:nvGrpSpPr>
        <p:grpSpPr>
          <a:xfrm>
            <a:off x="4003179" y="3510233"/>
            <a:ext cx="1850332" cy="738664"/>
            <a:chOff x="2551706" y="4174085"/>
            <a:chExt cx="2165647" cy="738664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AB9C67E-808A-5F40-95ED-B8B787F9E10A}"/>
                </a:ext>
              </a:extLst>
            </p:cNvPr>
            <p:cNvSpPr txBox="1"/>
            <p:nvPr/>
          </p:nvSpPr>
          <p:spPr>
            <a:xfrm>
              <a:off x="2565125" y="4451084"/>
              <a:ext cx="21522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Developer details and official site details.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F31FB1D-40C8-ED4A-9122-963A82B514F1}"/>
                </a:ext>
              </a:extLst>
            </p:cNvPr>
            <p:cNvSpPr txBox="1"/>
            <p:nvPr/>
          </p:nvSpPr>
          <p:spPr>
            <a:xfrm>
              <a:off x="2551706" y="4174085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Other Info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3" name="Rectangle 16">
            <a:extLst>
              <a:ext uri="{FF2B5EF4-FFF2-40B4-BE49-F238E27FC236}">
                <a16:creationId xmlns:a16="http://schemas.microsoft.com/office/drawing/2014/main" id="{87B34DDC-4E8B-9645-81FD-53173AF2D751}"/>
              </a:ext>
            </a:extLst>
          </p:cNvPr>
          <p:cNvSpPr/>
          <p:nvPr/>
        </p:nvSpPr>
        <p:spPr>
          <a:xfrm rot="2700000">
            <a:off x="3698695" y="1413503"/>
            <a:ext cx="265920" cy="47393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Isosceles Triangle 13">
            <a:extLst>
              <a:ext uri="{FF2B5EF4-FFF2-40B4-BE49-F238E27FC236}">
                <a16:creationId xmlns:a16="http://schemas.microsoft.com/office/drawing/2014/main" id="{84FB3036-3FCB-574B-A232-0B7C04D3B7BD}"/>
              </a:ext>
            </a:extLst>
          </p:cNvPr>
          <p:cNvSpPr/>
          <p:nvPr/>
        </p:nvSpPr>
        <p:spPr>
          <a:xfrm rot="13840869">
            <a:off x="5679205" y="4570800"/>
            <a:ext cx="257150" cy="509250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Block Arc 6">
            <a:extLst>
              <a:ext uri="{FF2B5EF4-FFF2-40B4-BE49-F238E27FC236}">
                <a16:creationId xmlns:a16="http://schemas.microsoft.com/office/drawing/2014/main" id="{9B6871A5-AB66-4D4A-B410-C76733C254D9}"/>
              </a:ext>
            </a:extLst>
          </p:cNvPr>
          <p:cNvSpPr/>
          <p:nvPr/>
        </p:nvSpPr>
        <p:spPr>
          <a:xfrm>
            <a:off x="3682704" y="458797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959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Archetype And Skeleton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Application skeleton creator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005D8-3BC9-3E46-A6BD-8938DCC83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40" y="901423"/>
            <a:ext cx="8595121" cy="1382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20602D-87A7-FE4F-93E5-21A58AB5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32" y="2448155"/>
            <a:ext cx="2306358" cy="1557363"/>
          </a:xfrm>
          <a:prstGeom prst="rect">
            <a:avLst/>
          </a:prstGeom>
          <a:effectLst>
            <a:glow rad="190500">
              <a:schemeClr val="bg1">
                <a:lumMod val="50000"/>
                <a:alpha val="40000"/>
              </a:schemeClr>
            </a:glo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1ED81C0-F4C9-5F41-8E59-8CCF4FD716E4}"/>
              </a:ext>
            </a:extLst>
          </p:cNvPr>
          <p:cNvGrpSpPr/>
          <p:nvPr/>
        </p:nvGrpSpPr>
        <p:grpSpPr>
          <a:xfrm>
            <a:off x="623000" y="2394666"/>
            <a:ext cx="2267606" cy="2481340"/>
            <a:chOff x="3563888" y="1927391"/>
            <a:chExt cx="2267606" cy="248134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901668-234F-9D42-B818-6A3D2220D280}"/>
                </a:ext>
              </a:extLst>
            </p:cNvPr>
            <p:cNvGrpSpPr/>
            <p:nvPr/>
          </p:nvGrpSpPr>
          <p:grpSpPr>
            <a:xfrm>
              <a:off x="3563888" y="1927391"/>
              <a:ext cx="2267606" cy="2481340"/>
              <a:chOff x="4674687" y="2050746"/>
              <a:chExt cx="2593231" cy="2837656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96E5BB3-B1D6-B649-95B9-769185D6AA25}"/>
                  </a:ext>
                </a:extLst>
              </p:cNvPr>
              <p:cNvSpPr/>
              <p:nvPr/>
            </p:nvSpPr>
            <p:spPr>
              <a:xfrm rot="5400000">
                <a:off x="5014677" y="4286717"/>
                <a:ext cx="18510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EC80FE3-1F95-3B41-9701-07A25EE2C2A0}"/>
                  </a:ext>
                </a:extLst>
              </p:cNvPr>
              <p:cNvSpPr/>
              <p:nvPr/>
            </p:nvSpPr>
            <p:spPr>
              <a:xfrm rot="5400000">
                <a:off x="6042860" y="3694609"/>
                <a:ext cx="18510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FEB13AD-9B42-4848-BB2B-A3FBB60DF958}"/>
                  </a:ext>
                </a:extLst>
              </p:cNvPr>
              <p:cNvSpPr/>
              <p:nvPr/>
            </p:nvSpPr>
            <p:spPr>
              <a:xfrm rot="5400000">
                <a:off x="3570574" y="3520831"/>
                <a:ext cx="2486365" cy="45719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55AA721A-8435-D245-9DED-5B81C1162FC2}"/>
                  </a:ext>
                </a:extLst>
              </p:cNvPr>
              <p:cNvSpPr/>
              <p:nvPr/>
            </p:nvSpPr>
            <p:spPr>
              <a:xfrm>
                <a:off x="5211249" y="2355726"/>
                <a:ext cx="784559" cy="249762"/>
              </a:xfrm>
              <a:prstGeom prst="round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src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8357EAF-84FD-0046-A1E7-70EB9BE6550F}"/>
                  </a:ext>
                </a:extLst>
              </p:cNvPr>
              <p:cNvSpPr/>
              <p:nvPr/>
            </p:nvSpPr>
            <p:spPr>
              <a:xfrm rot="5400000">
                <a:off x="4827396" y="3089304"/>
                <a:ext cx="1054393" cy="52813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0AA5FF58-2904-1F49-9405-53AF1A22B461}"/>
                  </a:ext>
                </a:extLst>
              </p:cNvPr>
              <p:cNvSpPr/>
              <p:nvPr/>
            </p:nvSpPr>
            <p:spPr>
              <a:xfrm>
                <a:off x="5678019" y="2669935"/>
                <a:ext cx="802237" cy="255389"/>
              </a:xfrm>
              <a:prstGeom prst="round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/>
                  <a:t>main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B1A6CCA-2B89-0F42-A2FC-5C792B3EE29E}"/>
                  </a:ext>
                </a:extLst>
              </p:cNvPr>
              <p:cNvSpPr/>
              <p:nvPr/>
            </p:nvSpPr>
            <p:spPr>
              <a:xfrm rot="5400000">
                <a:off x="5583007" y="3123512"/>
                <a:ext cx="447165" cy="52813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FB5CD50-0225-7049-A270-E0A776CD14FE}"/>
                  </a:ext>
                </a:extLst>
              </p:cNvPr>
              <p:cNvSpPr/>
              <p:nvPr/>
            </p:nvSpPr>
            <p:spPr>
              <a:xfrm rot="5400000">
                <a:off x="6027007" y="2891321"/>
                <a:ext cx="18510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F48A7286-34C9-A645-BD5C-246E3944D64A}"/>
                  </a:ext>
                </a:extLst>
              </p:cNvPr>
              <p:cNvSpPr/>
              <p:nvPr/>
            </p:nvSpPr>
            <p:spPr>
              <a:xfrm>
                <a:off x="6195085" y="3002415"/>
                <a:ext cx="1031814" cy="21028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</a:rPr>
                  <a:t>java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2BDEA095-3411-B342-A2A8-893EE3BBE34E}"/>
                  </a:ext>
                </a:extLst>
              </p:cNvPr>
              <p:cNvSpPr/>
              <p:nvPr/>
            </p:nvSpPr>
            <p:spPr>
              <a:xfrm>
                <a:off x="4674687" y="2050746"/>
                <a:ext cx="2510342" cy="249762"/>
              </a:xfrm>
              <a:prstGeom prst="roundRect">
                <a:avLst/>
              </a:prstGeom>
              <a:solidFill>
                <a:srgbClr val="44A08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Project Home</a:t>
                </a:r>
              </a:p>
            </p:txBody>
          </p:sp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ECE76EB6-2CC2-8D45-A66F-B30AC90DD7E4}"/>
                  </a:ext>
                </a:extLst>
              </p:cNvPr>
              <p:cNvSpPr/>
              <p:nvPr/>
            </p:nvSpPr>
            <p:spPr>
              <a:xfrm>
                <a:off x="6189570" y="3263784"/>
                <a:ext cx="1043027" cy="20738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</a:rPr>
                  <a:t>resources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EA34A03B-2403-A04D-8C3D-84891D2B3B32}"/>
                  </a:ext>
                </a:extLst>
              </p:cNvPr>
              <p:cNvSpPr/>
              <p:nvPr/>
            </p:nvSpPr>
            <p:spPr>
              <a:xfrm>
                <a:off x="5695959" y="3515212"/>
                <a:ext cx="802237" cy="255390"/>
              </a:xfrm>
              <a:prstGeom prst="round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/>
                  <a:t>test</a:t>
                </a: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542C137-DF3C-DE4B-84DE-B026D54D8494}"/>
                  </a:ext>
                </a:extLst>
              </p:cNvPr>
              <p:cNvSpPr/>
              <p:nvPr/>
            </p:nvSpPr>
            <p:spPr>
              <a:xfrm rot="5400000">
                <a:off x="5512894" y="3420762"/>
                <a:ext cx="52812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85E18737-1153-964A-9732-6142D62E8D57}"/>
                  </a:ext>
                </a:extLst>
              </p:cNvPr>
              <p:cNvSpPr/>
              <p:nvPr/>
            </p:nvSpPr>
            <p:spPr>
              <a:xfrm>
                <a:off x="6246434" y="3815941"/>
                <a:ext cx="1021484" cy="20793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</a:rPr>
                  <a:t>java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Rounded Rectangle 97">
                <a:extLst>
                  <a:ext uri="{FF2B5EF4-FFF2-40B4-BE49-F238E27FC236}">
                    <a16:creationId xmlns:a16="http://schemas.microsoft.com/office/drawing/2014/main" id="{FDB3D243-6A81-A94F-AA9B-A902F513E6F5}"/>
                  </a:ext>
                </a:extLst>
              </p:cNvPr>
              <p:cNvSpPr/>
              <p:nvPr/>
            </p:nvSpPr>
            <p:spPr>
              <a:xfrm>
                <a:off x="5190110" y="4396549"/>
                <a:ext cx="862006" cy="20738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</a:rPr>
                  <a:t>target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94839E52-7907-6742-A48A-76F32EFF33A1}"/>
                  </a:ext>
                </a:extLst>
              </p:cNvPr>
              <p:cNvSpPr/>
              <p:nvPr/>
            </p:nvSpPr>
            <p:spPr>
              <a:xfrm>
                <a:off x="5190110" y="4681021"/>
                <a:ext cx="1043027" cy="20738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accent6">
                        <a:lumMod val="50000"/>
                      </a:schemeClr>
                    </a:solidFill>
                  </a:rPr>
                  <a:t>pom.xml</a:t>
                </a:r>
                <a:endParaRPr lang="ko-KR" altLang="en-US" sz="1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47C400C-1595-5C45-AF18-0F75B7036610}"/>
                  </a:ext>
                </a:extLst>
              </p:cNvPr>
              <p:cNvSpPr/>
              <p:nvPr/>
            </p:nvSpPr>
            <p:spPr>
              <a:xfrm rot="5400000">
                <a:off x="5609414" y="3953194"/>
                <a:ext cx="447165" cy="52813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5A9D86A-AC9E-6843-B9CE-19BB17779838}"/>
                  </a:ext>
                </a:extLst>
              </p:cNvPr>
              <p:cNvSpPr/>
              <p:nvPr/>
            </p:nvSpPr>
            <p:spPr>
              <a:xfrm rot="5400000">
                <a:off x="5995030" y="3152711"/>
                <a:ext cx="18510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4F60C6A4-5D1A-E14D-968F-C44060D8A001}"/>
                  </a:ext>
                </a:extLst>
              </p:cNvPr>
              <p:cNvSpPr/>
              <p:nvPr/>
            </p:nvSpPr>
            <p:spPr>
              <a:xfrm rot="5400000">
                <a:off x="6009513" y="3982815"/>
                <a:ext cx="18510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8EE8D71-318E-F04B-863F-DA7D32FDFE67}"/>
                  </a:ext>
                </a:extLst>
              </p:cNvPr>
              <p:cNvSpPr/>
              <p:nvPr/>
            </p:nvSpPr>
            <p:spPr>
              <a:xfrm rot="5400000">
                <a:off x="4990880" y="4573599"/>
                <a:ext cx="18510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525F470-B72A-E047-A6BC-1D21C51CBD3B}"/>
                  </a:ext>
                </a:extLst>
              </p:cNvPr>
              <p:cNvSpPr/>
              <p:nvPr/>
            </p:nvSpPr>
            <p:spPr>
              <a:xfrm rot="5400000">
                <a:off x="5005136" y="2293051"/>
                <a:ext cx="52812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B7F0C1F-FDFE-9447-904D-20180673009F}"/>
                  </a:ext>
                </a:extLst>
              </p:cNvPr>
              <p:cNvSpPr/>
              <p:nvPr/>
            </p:nvSpPr>
            <p:spPr>
              <a:xfrm rot="5400000">
                <a:off x="5502751" y="2608577"/>
                <a:ext cx="52812" cy="383843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75733BF1-A91C-704C-89C9-39799441E01F}"/>
                </a:ext>
              </a:extLst>
            </p:cNvPr>
            <p:cNvSpPr/>
            <p:nvPr/>
          </p:nvSpPr>
          <p:spPr>
            <a:xfrm>
              <a:off x="4919437" y="3710789"/>
              <a:ext cx="912057" cy="18134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resources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33586CA-B525-034E-86DB-15D4F0E7B6DD}"/>
              </a:ext>
            </a:extLst>
          </p:cNvPr>
          <p:cNvSpPr/>
          <p:nvPr/>
        </p:nvSpPr>
        <p:spPr>
          <a:xfrm>
            <a:off x="3318533" y="2285901"/>
            <a:ext cx="27314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pom.xml and all subdirectories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A7BAFD-C4C0-3846-9ABF-856B56886F29}"/>
              </a:ext>
            </a:extLst>
          </p:cNvPr>
          <p:cNvSpPr/>
          <p:nvPr/>
        </p:nvSpPr>
        <p:spPr>
          <a:xfrm>
            <a:off x="3299784" y="3189422"/>
            <a:ext cx="248315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Java sourcecode for the project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EEBC0A-A562-7348-9DAF-1039520E6769}"/>
              </a:ext>
            </a:extLst>
          </p:cNvPr>
          <p:cNvSpPr/>
          <p:nvPr/>
        </p:nvSpPr>
        <p:spPr>
          <a:xfrm>
            <a:off x="3317323" y="3421283"/>
            <a:ext cx="283885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Deliverable resources for the project,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such as property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7C5A1-3217-C344-A11F-C4E21BAC5FB9}"/>
              </a:ext>
            </a:extLst>
          </p:cNvPr>
          <p:cNvSpPr/>
          <p:nvPr/>
        </p:nvSpPr>
        <p:spPr>
          <a:xfrm>
            <a:off x="3300614" y="3792680"/>
            <a:ext cx="292990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Testing Java sourcecode for the project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7F2887-795F-E04E-9486-4A920F0E6830}"/>
              </a:ext>
            </a:extLst>
          </p:cNvPr>
          <p:cNvSpPr/>
          <p:nvPr/>
        </p:nvSpPr>
        <p:spPr>
          <a:xfrm>
            <a:off x="3290903" y="4135680"/>
            <a:ext cx="24560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Resources necessary for testing</a:t>
            </a:r>
          </a:p>
        </p:txBody>
      </p:sp>
      <p:sp>
        <p:nvSpPr>
          <p:cNvPr id="18" name="Curved Right Arrow 17">
            <a:extLst>
              <a:ext uri="{FF2B5EF4-FFF2-40B4-BE49-F238E27FC236}">
                <a16:creationId xmlns:a16="http://schemas.microsoft.com/office/drawing/2014/main" id="{51AA80A2-27D6-C942-BA32-9CD3CECD225E}"/>
              </a:ext>
            </a:extLst>
          </p:cNvPr>
          <p:cNvSpPr/>
          <p:nvPr/>
        </p:nvSpPr>
        <p:spPr>
          <a:xfrm>
            <a:off x="170514" y="1681965"/>
            <a:ext cx="410360" cy="916390"/>
          </a:xfrm>
          <a:prstGeom prst="curvedRightArrow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9" name="직선 연결선 2">
            <a:extLst>
              <a:ext uri="{FF2B5EF4-FFF2-40B4-BE49-F238E27FC236}">
                <a16:creationId xmlns:a16="http://schemas.microsoft.com/office/drawing/2014/main" id="{5B1A36FE-6E3D-054E-A5D2-D4E99669BB7A}"/>
              </a:ext>
            </a:extLst>
          </p:cNvPr>
          <p:cNvCxnSpPr>
            <a:cxnSpLocks/>
          </p:cNvCxnSpPr>
          <p:nvPr/>
        </p:nvCxnSpPr>
        <p:spPr>
          <a:xfrm>
            <a:off x="2931324" y="2499742"/>
            <a:ext cx="33528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2">
            <a:extLst>
              <a:ext uri="{FF2B5EF4-FFF2-40B4-BE49-F238E27FC236}">
                <a16:creationId xmlns:a16="http://schemas.microsoft.com/office/drawing/2014/main" id="{005D96C0-BAB4-F74F-92CF-736064451689}"/>
              </a:ext>
            </a:extLst>
          </p:cNvPr>
          <p:cNvCxnSpPr>
            <a:cxnSpLocks/>
          </p:cNvCxnSpPr>
          <p:nvPr/>
        </p:nvCxnSpPr>
        <p:spPr>
          <a:xfrm>
            <a:off x="2938084" y="3314297"/>
            <a:ext cx="33528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2">
            <a:extLst>
              <a:ext uri="{FF2B5EF4-FFF2-40B4-BE49-F238E27FC236}">
                <a16:creationId xmlns:a16="http://schemas.microsoft.com/office/drawing/2014/main" id="{2189B53E-E4F1-F84B-84AA-7D4BF8639106}"/>
              </a:ext>
            </a:extLst>
          </p:cNvPr>
          <p:cNvCxnSpPr>
            <a:cxnSpLocks/>
          </p:cNvCxnSpPr>
          <p:nvPr/>
        </p:nvCxnSpPr>
        <p:spPr>
          <a:xfrm>
            <a:off x="2955623" y="3550959"/>
            <a:ext cx="33528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2">
            <a:extLst>
              <a:ext uri="{FF2B5EF4-FFF2-40B4-BE49-F238E27FC236}">
                <a16:creationId xmlns:a16="http://schemas.microsoft.com/office/drawing/2014/main" id="{B84B2E97-DB4D-C845-9F24-8E95C7DBECCD}"/>
              </a:ext>
            </a:extLst>
          </p:cNvPr>
          <p:cNvCxnSpPr>
            <a:cxnSpLocks/>
          </p:cNvCxnSpPr>
          <p:nvPr/>
        </p:nvCxnSpPr>
        <p:spPr>
          <a:xfrm>
            <a:off x="2963086" y="4024812"/>
            <a:ext cx="33528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2">
            <a:extLst>
              <a:ext uri="{FF2B5EF4-FFF2-40B4-BE49-F238E27FC236}">
                <a16:creationId xmlns:a16="http://schemas.microsoft.com/office/drawing/2014/main" id="{07C51CE0-1270-B446-AEB2-AD89C6AC171D}"/>
              </a:ext>
            </a:extLst>
          </p:cNvPr>
          <p:cNvCxnSpPr>
            <a:cxnSpLocks/>
          </p:cNvCxnSpPr>
          <p:nvPr/>
        </p:nvCxnSpPr>
        <p:spPr>
          <a:xfrm>
            <a:off x="2965060" y="4263859"/>
            <a:ext cx="33528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 Placeholder 17">
            <a:extLst>
              <a:ext uri="{FF2B5EF4-FFF2-40B4-BE49-F238E27FC236}">
                <a16:creationId xmlns:a16="http://schemas.microsoft.com/office/drawing/2014/main" id="{18F3E3C9-87EF-9A4B-B57D-101EE11CDC9F}"/>
              </a:ext>
            </a:extLst>
          </p:cNvPr>
          <p:cNvSpPr txBox="1">
            <a:spLocks/>
          </p:cNvSpPr>
          <p:nvPr/>
        </p:nvSpPr>
        <p:spPr>
          <a:xfrm>
            <a:off x="170514" y="1933128"/>
            <a:ext cx="2767570" cy="31867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indent="0" algn="ctr">
              <a:spcBef>
                <a:spcPct val="20000"/>
              </a:spcBef>
              <a:buFont typeface="Arial" pitchFamily="34" charset="0"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Create application - skeleton</a:t>
            </a:r>
          </a:p>
        </p:txBody>
      </p:sp>
      <p:sp>
        <p:nvSpPr>
          <p:cNvPr id="165" name="Text Placeholder 17">
            <a:extLst>
              <a:ext uri="{FF2B5EF4-FFF2-40B4-BE49-F238E27FC236}">
                <a16:creationId xmlns:a16="http://schemas.microsoft.com/office/drawing/2014/main" id="{8ECE7B3F-BAB2-AC46-A59B-148957711EC2}"/>
              </a:ext>
            </a:extLst>
          </p:cNvPr>
          <p:cNvSpPr txBox="1">
            <a:spLocks/>
          </p:cNvSpPr>
          <p:nvPr/>
        </p:nvSpPr>
        <p:spPr>
          <a:xfrm>
            <a:off x="4884317" y="4402764"/>
            <a:ext cx="2629030" cy="31867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indent="0" algn="ctr">
              <a:spcBef>
                <a:spcPct val="20000"/>
              </a:spcBef>
              <a:buFont typeface="Arial" pitchFamily="34" charset="0"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Import as Maven project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2786BCC-0D63-AF4F-95D5-0316F9871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795" y="1870521"/>
            <a:ext cx="1684615" cy="5475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89BAC710-1129-EE4C-BE68-5DE7D3AD12E3}"/>
              </a:ext>
            </a:extLst>
          </p:cNvPr>
          <p:cNvSpPr/>
          <p:nvPr/>
        </p:nvSpPr>
        <p:spPr>
          <a:xfrm>
            <a:off x="5662405" y="4166773"/>
            <a:ext cx="864096" cy="198629"/>
          </a:xfrm>
          <a:prstGeom prst="rightArrow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71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D3E26CFA-5764-644C-8347-7AB91188C63F}"/>
              </a:ext>
            </a:extLst>
          </p:cNvPr>
          <p:cNvCxnSpPr>
            <a:cxnSpLocks/>
          </p:cNvCxnSpPr>
          <p:nvPr/>
        </p:nvCxnSpPr>
        <p:spPr>
          <a:xfrm flipH="1" flipV="1">
            <a:off x="2208877" y="2027521"/>
            <a:ext cx="2003084" cy="1184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6244BFA-B103-B845-8179-97332E931440}"/>
              </a:ext>
            </a:extLst>
          </p:cNvPr>
          <p:cNvGrpSpPr/>
          <p:nvPr/>
        </p:nvGrpSpPr>
        <p:grpSpPr>
          <a:xfrm>
            <a:off x="3902537" y="2303920"/>
            <a:ext cx="1338927" cy="1275942"/>
            <a:chOff x="5375388" y="2120944"/>
            <a:chExt cx="1338927" cy="1275942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879A94CC-1E22-F047-9E05-1372A02EA03B}"/>
                </a:ext>
              </a:extLst>
            </p:cNvPr>
            <p:cNvGrpSpPr/>
            <p:nvPr/>
          </p:nvGrpSpPr>
          <p:grpSpPr>
            <a:xfrm>
              <a:off x="5375388" y="2120944"/>
              <a:ext cx="1275942" cy="1275942"/>
              <a:chOff x="6616303" y="2715814"/>
              <a:chExt cx="1769272" cy="1769272"/>
            </a:xfrm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6D2CCA9-88E4-AA4D-811F-2AEDE821B036}"/>
                  </a:ext>
                </a:extLst>
              </p:cNvPr>
              <p:cNvSpPr/>
              <p:nvPr/>
            </p:nvSpPr>
            <p:spPr>
              <a:xfrm>
                <a:off x="6616303" y="2715814"/>
                <a:ext cx="1769272" cy="1769272"/>
              </a:xfrm>
              <a:prstGeom prst="ellipse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6A6586C0-504F-B547-9F73-D6C49066B393}"/>
                  </a:ext>
                </a:extLst>
              </p:cNvPr>
              <p:cNvSpPr/>
              <p:nvPr/>
            </p:nvSpPr>
            <p:spPr>
              <a:xfrm>
                <a:off x="6734176" y="2833687"/>
                <a:ext cx="1533526" cy="1533526"/>
              </a:xfrm>
              <a:prstGeom prst="ellipse">
                <a:avLst/>
              </a:prstGeom>
              <a:solidFill>
                <a:schemeClr val="bg1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E385A9E-900B-D148-8949-460AD268AECB}"/>
                  </a:ext>
                </a:extLst>
              </p:cNvPr>
              <p:cNvSpPr/>
              <p:nvPr/>
            </p:nvSpPr>
            <p:spPr>
              <a:xfrm>
                <a:off x="6843714" y="2943225"/>
                <a:ext cx="1314450" cy="1314450"/>
              </a:xfrm>
              <a:prstGeom prst="ellipse">
                <a:avLst/>
              </a:prstGeom>
              <a:solidFill>
                <a:srgbClr val="85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chemeClr val="bg1">
                      <a:lumMod val="85000"/>
                    </a:schemeClr>
                  </a:solidFill>
                  <a:latin typeface="Athelas" panose="02000503000000020003" pitchFamily="2" charset="77"/>
                </a:endParaRPr>
              </a:p>
            </p:txBody>
          </p:sp>
        </p:grp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ECBC70BA-AEA6-4F40-9170-7C7B1B57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9451" y="2413396"/>
              <a:ext cx="1284864" cy="745874"/>
            </a:xfrm>
            <a:prstGeom prst="rect">
              <a:avLst/>
            </a:prstGeom>
            <a:effectLst>
              <a:glow rad="63500">
                <a:schemeClr val="bg1">
                  <a:alpha val="54000"/>
                </a:schemeClr>
              </a:glow>
            </a:effectLst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Dependency Resolver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Neighbor defines address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752121A-CC9C-FD42-89AC-E0D6CD15A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371" y="1802214"/>
            <a:ext cx="654136" cy="654136"/>
          </a:xfrm>
          <a:prstGeom prst="rect">
            <a:avLst/>
          </a:prstGeom>
          <a:effectLst>
            <a:glow rad="50800">
              <a:schemeClr val="bg1">
                <a:lumMod val="50000"/>
                <a:alpha val="19000"/>
              </a:schemeClr>
            </a:glo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A201CD11-7116-234F-8EDE-10AF5EB92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576" y="3867894"/>
            <a:ext cx="1003890" cy="1003890"/>
          </a:xfrm>
          <a:prstGeom prst="rect">
            <a:avLst/>
          </a:prstGeom>
        </p:spPr>
      </p:pic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DB4B3C-9431-1545-82CD-626D213F3E1D}"/>
              </a:ext>
            </a:extLst>
          </p:cNvPr>
          <p:cNvCxnSpPr>
            <a:cxnSpLocks/>
          </p:cNvCxnSpPr>
          <p:nvPr/>
        </p:nvCxnSpPr>
        <p:spPr>
          <a:xfrm flipH="1" flipV="1">
            <a:off x="1110439" y="2785667"/>
            <a:ext cx="2786921" cy="1813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C92C0705-8F64-6442-826E-43A688759BF0}"/>
              </a:ext>
            </a:extLst>
          </p:cNvPr>
          <p:cNvCxnSpPr>
            <a:cxnSpLocks/>
          </p:cNvCxnSpPr>
          <p:nvPr/>
        </p:nvCxnSpPr>
        <p:spPr>
          <a:xfrm flipV="1">
            <a:off x="1115616" y="2388926"/>
            <a:ext cx="0" cy="398848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A4D3ECC-1033-CE4C-BA8E-884E06E02B37}"/>
              </a:ext>
            </a:extLst>
          </p:cNvPr>
          <p:cNvCxnSpPr>
            <a:cxnSpLocks/>
          </p:cNvCxnSpPr>
          <p:nvPr/>
        </p:nvCxnSpPr>
        <p:spPr>
          <a:xfrm>
            <a:off x="4211960" y="2020308"/>
            <a:ext cx="0" cy="368618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F13EEDE7-1573-7143-82B0-C3D0EFAF5FF5}"/>
              </a:ext>
            </a:extLst>
          </p:cNvPr>
          <p:cNvSpPr txBox="1"/>
          <p:nvPr/>
        </p:nvSpPr>
        <p:spPr>
          <a:xfrm>
            <a:off x="2443409" y="1722432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read dependency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3FF81D5-D732-D04B-AF5A-C97A425E2477}"/>
              </a:ext>
            </a:extLst>
          </p:cNvPr>
          <p:cNvSpPr txBox="1"/>
          <p:nvPr/>
        </p:nvSpPr>
        <p:spPr>
          <a:xfrm>
            <a:off x="597472" y="3560665"/>
            <a:ext cx="3538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${user.home}/.m2/repository</a:t>
            </a:r>
            <a:r>
              <a:rPr lang="en-US" dirty="0"/>
              <a:t>/junit/junit/ 4.12/junit-4.12.jar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4D9B572D-DB1E-AD41-AAF4-76AB7CBE9957}"/>
              </a:ext>
            </a:extLst>
          </p:cNvPr>
          <p:cNvCxnSpPr>
            <a:cxnSpLocks/>
          </p:cNvCxnSpPr>
          <p:nvPr/>
        </p:nvCxnSpPr>
        <p:spPr>
          <a:xfrm flipH="1" flipV="1">
            <a:off x="5088587" y="2652057"/>
            <a:ext cx="3016852" cy="26419"/>
          </a:xfrm>
          <a:prstGeom prst="line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61F3DCD0-0EDE-E14E-9868-A4D9BE1E9F90}"/>
              </a:ext>
            </a:extLst>
          </p:cNvPr>
          <p:cNvCxnSpPr>
            <a:cxnSpLocks/>
          </p:cNvCxnSpPr>
          <p:nvPr/>
        </p:nvCxnSpPr>
        <p:spPr>
          <a:xfrm flipV="1">
            <a:off x="8105439" y="2209462"/>
            <a:ext cx="0" cy="460907"/>
          </a:xfrm>
          <a:prstGeom prst="straightConnector1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D2CA2A42-4986-C147-A1F9-D1841CD37115}"/>
              </a:ext>
            </a:extLst>
          </p:cNvPr>
          <p:cNvSpPr txBox="1"/>
          <p:nvPr/>
        </p:nvSpPr>
        <p:spPr>
          <a:xfrm>
            <a:off x="3987543" y="1667771"/>
            <a:ext cx="4003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https://repo.maven.apache.org/maven</a:t>
            </a:r>
            <a:r>
              <a:rPr lang="en-US" dirty="0"/>
              <a:t>/junit/junit/4.12/junit-4.12.jar</a:t>
            </a: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6620E688-45FD-C043-A04B-5003C653FA8C}"/>
              </a:ext>
            </a:extLst>
          </p:cNvPr>
          <p:cNvCxnSpPr>
            <a:cxnSpLocks/>
          </p:cNvCxnSpPr>
          <p:nvPr/>
        </p:nvCxnSpPr>
        <p:spPr>
          <a:xfrm>
            <a:off x="4827450" y="2007905"/>
            <a:ext cx="0" cy="368618"/>
          </a:xfrm>
          <a:prstGeom prst="straightConnector1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CB1C12A7-AC0A-2146-9A8A-425CC0A5E620}"/>
              </a:ext>
            </a:extLst>
          </p:cNvPr>
          <p:cNvCxnSpPr>
            <a:cxnSpLocks/>
          </p:cNvCxnSpPr>
          <p:nvPr/>
        </p:nvCxnSpPr>
        <p:spPr>
          <a:xfrm>
            <a:off x="4827450" y="2024340"/>
            <a:ext cx="2950921" cy="0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757409E2-B043-C84E-B7F8-8592C6BCC17B}"/>
              </a:ext>
            </a:extLst>
          </p:cNvPr>
          <p:cNvSpPr txBox="1"/>
          <p:nvPr/>
        </p:nvSpPr>
        <p:spPr>
          <a:xfrm>
            <a:off x="5490090" y="2695895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get JAR</a:t>
            </a:r>
          </a:p>
        </p:txBody>
      </p:sp>
      <p:sp>
        <p:nvSpPr>
          <p:cNvPr id="293" name="Text Placeholder 17">
            <a:extLst>
              <a:ext uri="{FF2B5EF4-FFF2-40B4-BE49-F238E27FC236}">
                <a16:creationId xmlns:a16="http://schemas.microsoft.com/office/drawing/2014/main" id="{331F6FAA-7D72-5043-9F47-76BA3F25C4A2}"/>
              </a:ext>
            </a:extLst>
          </p:cNvPr>
          <p:cNvSpPr txBox="1">
            <a:spLocks/>
          </p:cNvSpPr>
          <p:nvPr/>
        </p:nvSpPr>
        <p:spPr>
          <a:xfrm>
            <a:off x="6877010" y="2803799"/>
            <a:ext cx="2176777" cy="31867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indent="0" algn="ctr">
              <a:spcBef>
                <a:spcPct val="20000"/>
              </a:spcBef>
              <a:buFont typeface="Arial" pitchFamily="34" charset="0"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Maven Central Repo</a:t>
            </a:r>
          </a:p>
        </p:txBody>
      </p:sp>
      <p:sp>
        <p:nvSpPr>
          <p:cNvPr id="294" name="Text Placeholder 17">
            <a:extLst>
              <a:ext uri="{FF2B5EF4-FFF2-40B4-BE49-F238E27FC236}">
                <a16:creationId xmlns:a16="http://schemas.microsoft.com/office/drawing/2014/main" id="{F9129D1F-8C8B-BF43-BE16-C12DFC6FDA0B}"/>
              </a:ext>
            </a:extLst>
          </p:cNvPr>
          <p:cNvSpPr txBox="1">
            <a:spLocks/>
          </p:cNvSpPr>
          <p:nvPr/>
        </p:nvSpPr>
        <p:spPr>
          <a:xfrm>
            <a:off x="3594425" y="4766679"/>
            <a:ext cx="1728192" cy="31867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indent="0" algn="ctr">
              <a:spcBef>
                <a:spcPct val="20000"/>
              </a:spcBef>
              <a:buFont typeface="Arial" pitchFamily="34" charset="0"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Local .m2 Repo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32430495-B4DB-884C-B91F-08605789D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16" y="1694645"/>
            <a:ext cx="1891563" cy="69428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1" name="Text Placeholder 17">
            <a:extLst>
              <a:ext uri="{FF2B5EF4-FFF2-40B4-BE49-F238E27FC236}">
                <a16:creationId xmlns:a16="http://schemas.microsoft.com/office/drawing/2014/main" id="{F4EEB2BE-4108-134A-BB77-E44647D03772}"/>
              </a:ext>
            </a:extLst>
          </p:cNvPr>
          <p:cNvSpPr txBox="1">
            <a:spLocks/>
          </p:cNvSpPr>
          <p:nvPr/>
        </p:nvSpPr>
        <p:spPr>
          <a:xfrm>
            <a:off x="735654" y="1254768"/>
            <a:ext cx="1040285" cy="31867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indent="0" algn="ctr">
              <a:spcBef>
                <a:spcPct val="20000"/>
              </a:spcBef>
              <a:buFont typeface="Arial" pitchFamily="34" charset="0"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pom.xml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8AF28E5-FC39-084F-9C07-30943EB77BF1}"/>
              </a:ext>
            </a:extLst>
          </p:cNvPr>
          <p:cNvCxnSpPr>
            <a:cxnSpLocks/>
          </p:cNvCxnSpPr>
          <p:nvPr/>
        </p:nvCxnSpPr>
        <p:spPr>
          <a:xfrm>
            <a:off x="4189377" y="3494856"/>
            <a:ext cx="0" cy="445046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627EE4A-594E-564C-B85D-4F435FA943F7}"/>
              </a:ext>
            </a:extLst>
          </p:cNvPr>
          <p:cNvCxnSpPr>
            <a:cxnSpLocks/>
          </p:cNvCxnSpPr>
          <p:nvPr/>
        </p:nvCxnSpPr>
        <p:spPr>
          <a:xfrm flipV="1">
            <a:off x="4716016" y="3501458"/>
            <a:ext cx="0" cy="654468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E79C692-836E-914A-A1A1-F9AE2E317D96}"/>
              </a:ext>
            </a:extLst>
          </p:cNvPr>
          <p:cNvSpPr txBox="1"/>
          <p:nvPr/>
        </p:nvSpPr>
        <p:spPr>
          <a:xfrm>
            <a:off x="4822291" y="3544311"/>
            <a:ext cx="7312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get JAR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9957D5-6D0B-3649-B34F-59CF19871C70}"/>
              </a:ext>
            </a:extLst>
          </p:cNvPr>
          <p:cNvSpPr txBox="1"/>
          <p:nvPr/>
        </p:nvSpPr>
        <p:spPr>
          <a:xfrm>
            <a:off x="2123767" y="2449850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get JAR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772934-1E9D-A042-9B92-F36E0BAFEB13}"/>
              </a:ext>
            </a:extLst>
          </p:cNvPr>
          <p:cNvSpPr/>
          <p:nvPr/>
        </p:nvSpPr>
        <p:spPr>
          <a:xfrm>
            <a:off x="5220072" y="1131590"/>
            <a:ext cx="3778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{groupId}/{artifactId}/{version}/{artifactId}-{version}.jar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6794B226-DC68-CD4B-BA1F-012DCAC05D55}"/>
              </a:ext>
            </a:extLst>
          </p:cNvPr>
          <p:cNvSpPr/>
          <p:nvPr/>
        </p:nvSpPr>
        <p:spPr>
          <a:xfrm>
            <a:off x="7020272" y="1417125"/>
            <a:ext cx="216024" cy="277520"/>
          </a:xfrm>
          <a:prstGeom prst="downArrow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DA5E951-3346-0A4E-B4FA-16E7F8E1FEDB}"/>
              </a:ext>
            </a:extLst>
          </p:cNvPr>
          <p:cNvSpPr/>
          <p:nvPr/>
        </p:nvSpPr>
        <p:spPr>
          <a:xfrm>
            <a:off x="319577" y="4210098"/>
            <a:ext cx="3778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{groupId}/{artifactId}/{version}/{artifactId}-{version}.jar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CFC56130-C792-DB4C-BEA0-FA5E5A9E3E65}"/>
              </a:ext>
            </a:extLst>
          </p:cNvPr>
          <p:cNvSpPr/>
          <p:nvPr/>
        </p:nvSpPr>
        <p:spPr>
          <a:xfrm>
            <a:off x="3127250" y="3867894"/>
            <a:ext cx="232801" cy="291040"/>
          </a:xfrm>
          <a:prstGeom prst="upArrow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3FC01B-82AD-FE40-85B6-EB2D7ED4824A}"/>
              </a:ext>
            </a:extLst>
          </p:cNvPr>
          <p:cNvGrpSpPr/>
          <p:nvPr/>
        </p:nvGrpSpPr>
        <p:grpSpPr>
          <a:xfrm>
            <a:off x="6438527" y="3542428"/>
            <a:ext cx="1805881" cy="721233"/>
            <a:chOff x="6438527" y="3542428"/>
            <a:chExt cx="1805881" cy="721233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DB9F3EC-3E08-A545-9F0D-742960413DF3}"/>
                </a:ext>
              </a:extLst>
            </p:cNvPr>
            <p:cNvSpPr txBox="1"/>
            <p:nvPr/>
          </p:nvSpPr>
          <p:spPr>
            <a:xfrm>
              <a:off x="6438527" y="3986662"/>
              <a:ext cx="180588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‘.’ is replaced with ‘/’</a:t>
              </a:r>
            </a:p>
          </p:txBody>
        </p:sp>
        <p:sp>
          <p:nvSpPr>
            <p:cNvPr id="90" name="Donut 24">
              <a:extLst>
                <a:ext uri="{FF2B5EF4-FFF2-40B4-BE49-F238E27FC236}">
                  <a16:creationId xmlns:a16="http://schemas.microsoft.com/office/drawing/2014/main" id="{85C343DF-9360-FA4B-9118-255527C4A1BA}"/>
                </a:ext>
              </a:extLst>
            </p:cNvPr>
            <p:cNvSpPr/>
            <p:nvPr/>
          </p:nvSpPr>
          <p:spPr>
            <a:xfrm>
              <a:off x="7164288" y="3542428"/>
              <a:ext cx="433604" cy="437134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rgbClr val="85DA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78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Plugin Orientation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Neighbor defines address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E0B71EE-2532-2444-A391-AD2B2889584B}"/>
              </a:ext>
            </a:extLst>
          </p:cNvPr>
          <p:cNvGrpSpPr/>
          <p:nvPr/>
        </p:nvGrpSpPr>
        <p:grpSpPr>
          <a:xfrm>
            <a:off x="5258806" y="1204114"/>
            <a:ext cx="3384376" cy="1035804"/>
            <a:chOff x="6438527" y="3320190"/>
            <a:chExt cx="3384376" cy="103580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6495DED-E68B-C34F-A6C3-D567E19DAD04}"/>
                </a:ext>
              </a:extLst>
            </p:cNvPr>
            <p:cNvSpPr txBox="1"/>
            <p:nvPr/>
          </p:nvSpPr>
          <p:spPr>
            <a:xfrm>
              <a:off x="6438527" y="3894329"/>
              <a:ext cx="338437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Dependency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 class-path JAR to develop task.</a:t>
              </a:r>
            </a:p>
            <a:p>
              <a:pPr algn="just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Plugin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is JAR to run developed Task.</a:t>
              </a:r>
            </a:p>
          </p:txBody>
        </p:sp>
        <p:sp>
          <p:nvSpPr>
            <p:cNvPr id="41" name="Donut 24">
              <a:extLst>
                <a:ext uri="{FF2B5EF4-FFF2-40B4-BE49-F238E27FC236}">
                  <a16:creationId xmlns:a16="http://schemas.microsoft.com/office/drawing/2014/main" id="{DF7B916E-39CC-7A4C-8933-A6301A799DDF}"/>
                </a:ext>
              </a:extLst>
            </p:cNvPr>
            <p:cNvSpPr/>
            <p:nvPr/>
          </p:nvSpPr>
          <p:spPr>
            <a:xfrm>
              <a:off x="7913913" y="3320190"/>
              <a:ext cx="433604" cy="437134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rgbClr val="85DA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6031394-80C7-D44D-9741-A065A7E71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36845"/>
            <a:ext cx="3706616" cy="39551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4B69B3-A45F-494B-BAD2-B11DCC45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876" y="2735902"/>
            <a:ext cx="3061118" cy="10973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99703F-57F6-4F4B-BC31-153977BB1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202" y="3723878"/>
            <a:ext cx="9144000" cy="1728839"/>
          </a:xfrm>
          <a:prstGeom prst="rect">
            <a:avLst/>
          </a:prstGeom>
        </p:spPr>
      </p:pic>
      <p:sp>
        <p:nvSpPr>
          <p:cNvPr id="47" name="Text Placeholder 17">
            <a:extLst>
              <a:ext uri="{FF2B5EF4-FFF2-40B4-BE49-F238E27FC236}">
                <a16:creationId xmlns:a16="http://schemas.microsoft.com/office/drawing/2014/main" id="{035CCA11-82E5-3F49-84D3-F65B17C13871}"/>
              </a:ext>
            </a:extLst>
          </p:cNvPr>
          <p:cNvSpPr txBox="1">
            <a:spLocks/>
          </p:cNvSpPr>
          <p:nvPr/>
        </p:nvSpPr>
        <p:spPr>
          <a:xfrm>
            <a:off x="2773835" y="1136845"/>
            <a:ext cx="1040285" cy="31867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indent="0" algn="ctr">
              <a:spcBef>
                <a:spcPct val="20000"/>
              </a:spcBef>
              <a:buFont typeface="Arial" pitchFamily="34" charset="0"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pom.xml</a:t>
            </a:r>
          </a:p>
        </p:txBody>
      </p:sp>
      <p:sp>
        <p:nvSpPr>
          <p:cNvPr id="48" name="Text Placeholder 17">
            <a:extLst>
              <a:ext uri="{FF2B5EF4-FFF2-40B4-BE49-F238E27FC236}">
                <a16:creationId xmlns:a16="http://schemas.microsoft.com/office/drawing/2014/main" id="{4F8C9C65-204A-324A-BC0A-4BEF546A9BDC}"/>
              </a:ext>
            </a:extLst>
          </p:cNvPr>
          <p:cNvSpPr txBox="1">
            <a:spLocks/>
          </p:cNvSpPr>
          <p:nvPr/>
        </p:nvSpPr>
        <p:spPr>
          <a:xfrm>
            <a:off x="5652120" y="2711922"/>
            <a:ext cx="1299277" cy="31867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indent="0" algn="ctr">
              <a:spcBef>
                <a:spcPct val="20000"/>
              </a:spcBef>
              <a:buFont typeface="Arial" pitchFamily="34" charset="0"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 err="1"/>
              <a:t>settings.xml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62973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3213</TotalTime>
  <Words>2569</Words>
  <Application>Microsoft Macintosh PowerPoint</Application>
  <PresentationFormat>On-screen Show (16:9)</PresentationFormat>
  <Paragraphs>480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 Unicode MS</vt:lpstr>
      <vt:lpstr>맑은 고딕</vt:lpstr>
      <vt:lpstr>Arial</vt:lpstr>
      <vt:lpstr>Athelas</vt:lpstr>
      <vt:lpstr>Calibri</vt:lpstr>
      <vt:lpstr>Century Gothic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Mrinmmay santra</cp:lastModifiedBy>
  <cp:revision>219</cp:revision>
  <dcterms:created xsi:type="dcterms:W3CDTF">2016-12-05T23:26:54Z</dcterms:created>
  <dcterms:modified xsi:type="dcterms:W3CDTF">2019-01-13T07:27:13Z</dcterms:modified>
</cp:coreProperties>
</file>